
<file path=[Content_Types].xml><?xml version="1.0" encoding="utf-8"?>
<Types xmlns="http://schemas.openxmlformats.org/package/2006/content-types">
  <Default Extension="jfif" ContentType="image/jpeg"/>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2" r:id="rId7"/>
    <p:sldId id="268" r:id="rId8"/>
    <p:sldId id="263" r:id="rId9"/>
    <p:sldId id="265" r:id="rId10"/>
    <p:sldId id="269"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66FF"/>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6" d="100"/>
          <a:sy n="66" d="100"/>
        </p:scale>
        <p:origin x="1280" y="44"/>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0E30133-99B9-47DD-84BE-CB0CA16E4CE4}" type="datetimeFigureOut">
              <a:rPr lang="en-US" smtClean="0"/>
              <a:t>11/30/2022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10F50C-855C-4889-92AD-5E27B19E4152}" type="slidenum">
              <a:rPr lang="en-US" smtClean="0"/>
              <a:t>‹#›</a:t>
            </a:fld>
            <a:endParaRPr lang="en-US"/>
          </a:p>
        </p:txBody>
      </p:sp>
    </p:spTree>
    <p:extLst>
      <p:ext uri="{BB962C8B-B14F-4D97-AF65-F5344CB8AC3E}">
        <p14:creationId xmlns:p14="http://schemas.microsoft.com/office/powerpoint/2010/main" val="24604410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0E30133-99B9-47DD-84BE-CB0CA16E4CE4}" type="datetimeFigureOut">
              <a:rPr lang="en-US" smtClean="0"/>
              <a:t>11/30/2022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10F50C-855C-4889-92AD-5E27B19E4152}" type="slidenum">
              <a:rPr lang="en-US" smtClean="0"/>
              <a:t>‹#›</a:t>
            </a:fld>
            <a:endParaRPr lang="en-US"/>
          </a:p>
        </p:txBody>
      </p:sp>
    </p:spTree>
    <p:extLst>
      <p:ext uri="{BB962C8B-B14F-4D97-AF65-F5344CB8AC3E}">
        <p14:creationId xmlns:p14="http://schemas.microsoft.com/office/powerpoint/2010/main" val="37576241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0E30133-99B9-47DD-84BE-CB0CA16E4CE4}" type="datetimeFigureOut">
              <a:rPr lang="en-US" smtClean="0"/>
              <a:t>11/30/2022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10F50C-855C-4889-92AD-5E27B19E4152}" type="slidenum">
              <a:rPr lang="en-US" smtClean="0"/>
              <a:t>‹#›</a:t>
            </a:fld>
            <a:endParaRPr lang="en-US"/>
          </a:p>
        </p:txBody>
      </p:sp>
    </p:spTree>
    <p:extLst>
      <p:ext uri="{BB962C8B-B14F-4D97-AF65-F5344CB8AC3E}">
        <p14:creationId xmlns:p14="http://schemas.microsoft.com/office/powerpoint/2010/main" val="39840327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0E30133-99B9-47DD-84BE-CB0CA16E4CE4}" type="datetimeFigureOut">
              <a:rPr lang="en-US" smtClean="0"/>
              <a:t>11/30/2022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10F50C-855C-4889-92AD-5E27B19E4152}" type="slidenum">
              <a:rPr lang="en-US" smtClean="0"/>
              <a:t>‹#›</a:t>
            </a:fld>
            <a:endParaRPr lang="en-US"/>
          </a:p>
        </p:txBody>
      </p:sp>
    </p:spTree>
    <p:extLst>
      <p:ext uri="{BB962C8B-B14F-4D97-AF65-F5344CB8AC3E}">
        <p14:creationId xmlns:p14="http://schemas.microsoft.com/office/powerpoint/2010/main" val="20474683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0E30133-99B9-47DD-84BE-CB0CA16E4CE4}" type="datetimeFigureOut">
              <a:rPr lang="en-US" smtClean="0"/>
              <a:t>11/30/2022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10F50C-855C-4889-92AD-5E27B19E4152}" type="slidenum">
              <a:rPr lang="en-US" smtClean="0"/>
              <a:t>‹#›</a:t>
            </a:fld>
            <a:endParaRPr lang="en-US"/>
          </a:p>
        </p:txBody>
      </p:sp>
    </p:spTree>
    <p:extLst>
      <p:ext uri="{BB962C8B-B14F-4D97-AF65-F5344CB8AC3E}">
        <p14:creationId xmlns:p14="http://schemas.microsoft.com/office/powerpoint/2010/main" val="2367288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0E30133-99B9-47DD-84BE-CB0CA16E4CE4}" type="datetimeFigureOut">
              <a:rPr lang="en-US" smtClean="0"/>
              <a:t>11/30/2022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10F50C-855C-4889-92AD-5E27B19E4152}" type="slidenum">
              <a:rPr lang="en-US" smtClean="0"/>
              <a:t>‹#›</a:t>
            </a:fld>
            <a:endParaRPr lang="en-US"/>
          </a:p>
        </p:txBody>
      </p:sp>
    </p:spTree>
    <p:extLst>
      <p:ext uri="{BB962C8B-B14F-4D97-AF65-F5344CB8AC3E}">
        <p14:creationId xmlns:p14="http://schemas.microsoft.com/office/powerpoint/2010/main" val="2113163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0E30133-99B9-47DD-84BE-CB0CA16E4CE4}" type="datetimeFigureOut">
              <a:rPr lang="en-US" smtClean="0"/>
              <a:t>11/30/2022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D10F50C-855C-4889-92AD-5E27B19E4152}" type="slidenum">
              <a:rPr lang="en-US" smtClean="0"/>
              <a:t>‹#›</a:t>
            </a:fld>
            <a:endParaRPr lang="en-US"/>
          </a:p>
        </p:txBody>
      </p:sp>
    </p:spTree>
    <p:extLst>
      <p:ext uri="{BB962C8B-B14F-4D97-AF65-F5344CB8AC3E}">
        <p14:creationId xmlns:p14="http://schemas.microsoft.com/office/powerpoint/2010/main" val="3202389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0E30133-99B9-47DD-84BE-CB0CA16E4CE4}" type="datetimeFigureOut">
              <a:rPr lang="en-US" smtClean="0"/>
              <a:t>11/30/2022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D10F50C-855C-4889-92AD-5E27B19E4152}" type="slidenum">
              <a:rPr lang="en-US" smtClean="0"/>
              <a:t>‹#›</a:t>
            </a:fld>
            <a:endParaRPr lang="en-US"/>
          </a:p>
        </p:txBody>
      </p:sp>
    </p:spTree>
    <p:extLst>
      <p:ext uri="{BB962C8B-B14F-4D97-AF65-F5344CB8AC3E}">
        <p14:creationId xmlns:p14="http://schemas.microsoft.com/office/powerpoint/2010/main" val="30836652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E30133-99B9-47DD-84BE-CB0CA16E4CE4}" type="datetimeFigureOut">
              <a:rPr lang="en-US" smtClean="0"/>
              <a:t>11/30/2022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D10F50C-855C-4889-92AD-5E27B19E4152}" type="slidenum">
              <a:rPr lang="en-US" smtClean="0"/>
              <a:t>‹#›</a:t>
            </a:fld>
            <a:endParaRPr lang="en-US"/>
          </a:p>
        </p:txBody>
      </p:sp>
    </p:spTree>
    <p:extLst>
      <p:ext uri="{BB962C8B-B14F-4D97-AF65-F5344CB8AC3E}">
        <p14:creationId xmlns:p14="http://schemas.microsoft.com/office/powerpoint/2010/main" val="35190520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E30133-99B9-47DD-84BE-CB0CA16E4CE4}" type="datetimeFigureOut">
              <a:rPr lang="en-US" smtClean="0"/>
              <a:t>11/30/2022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10F50C-855C-4889-92AD-5E27B19E4152}" type="slidenum">
              <a:rPr lang="en-US" smtClean="0"/>
              <a:t>‹#›</a:t>
            </a:fld>
            <a:endParaRPr lang="en-US"/>
          </a:p>
        </p:txBody>
      </p:sp>
    </p:spTree>
    <p:extLst>
      <p:ext uri="{BB962C8B-B14F-4D97-AF65-F5344CB8AC3E}">
        <p14:creationId xmlns:p14="http://schemas.microsoft.com/office/powerpoint/2010/main" val="22760951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E30133-99B9-47DD-84BE-CB0CA16E4CE4}" type="datetimeFigureOut">
              <a:rPr lang="en-US" smtClean="0"/>
              <a:t>11/30/2022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10F50C-855C-4889-92AD-5E27B19E4152}" type="slidenum">
              <a:rPr lang="en-US" smtClean="0"/>
              <a:t>‹#›</a:t>
            </a:fld>
            <a:endParaRPr lang="en-US"/>
          </a:p>
        </p:txBody>
      </p:sp>
    </p:spTree>
    <p:extLst>
      <p:ext uri="{BB962C8B-B14F-4D97-AF65-F5344CB8AC3E}">
        <p14:creationId xmlns:p14="http://schemas.microsoft.com/office/powerpoint/2010/main" val="23255948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E30133-99B9-47DD-84BE-CB0CA16E4CE4}" type="datetimeFigureOut">
              <a:rPr lang="en-US" smtClean="0"/>
              <a:t>11/30/2022</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10F50C-855C-4889-92AD-5E27B19E4152}" type="slidenum">
              <a:rPr lang="en-US" smtClean="0"/>
              <a:t>‹#›</a:t>
            </a:fld>
            <a:endParaRPr lang="en-US"/>
          </a:p>
        </p:txBody>
      </p:sp>
    </p:spTree>
    <p:extLst>
      <p:ext uri="{BB962C8B-B14F-4D97-AF65-F5344CB8AC3E}">
        <p14:creationId xmlns:p14="http://schemas.microsoft.com/office/powerpoint/2010/main" val="14466521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f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4.png"/><Relationship Id="rId1" Type="http://schemas.openxmlformats.org/officeDocument/2006/relationships/slideLayout" Target="../slideLayouts/slideLayout2.xml"/><Relationship Id="rId4"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996696"/>
          </a:xfrm>
          <a:solidFill>
            <a:schemeClr val="accent6">
              <a:lumMod val="20000"/>
              <a:lumOff val="80000"/>
            </a:schemeClr>
          </a:solidFill>
        </p:spPr>
        <p:txBody>
          <a:bodyPr>
            <a:noAutofit/>
          </a:bodyPr>
          <a:lstStyle/>
          <a:p>
            <a:r>
              <a:rPr lang="en-US" sz="3000" b="1" dirty="0" err="1">
                <a:solidFill>
                  <a:srgbClr val="FF0000"/>
                </a:solidFill>
                <a:latin typeface="Times New Roman" panose="02020603050405020304" pitchFamily="18" charset="0"/>
                <a:cs typeface="Times New Roman" panose="02020603050405020304" pitchFamily="18" charset="0"/>
              </a:rPr>
              <a:t>Bài</a:t>
            </a:r>
            <a:r>
              <a:rPr lang="en-US" sz="3000" b="1" dirty="0">
                <a:solidFill>
                  <a:srgbClr val="FF0000"/>
                </a:solidFill>
                <a:latin typeface="Times New Roman" panose="02020603050405020304" pitchFamily="18" charset="0"/>
                <a:cs typeface="Times New Roman" panose="02020603050405020304" pitchFamily="18" charset="0"/>
              </a:rPr>
              <a:t> 4. </a:t>
            </a:r>
            <a:r>
              <a:rPr lang="en-US" sz="3000" b="1" dirty="0" err="1">
                <a:solidFill>
                  <a:srgbClr val="FF0000"/>
                </a:solidFill>
                <a:latin typeface="Times New Roman" panose="02020603050405020304" pitchFamily="18" charset="0"/>
                <a:cs typeface="Times New Roman" panose="02020603050405020304" pitchFamily="18" charset="0"/>
              </a:rPr>
              <a:t>Các</a:t>
            </a:r>
            <a:r>
              <a:rPr lang="en-US" sz="3000" b="1" dirty="0">
                <a:solidFill>
                  <a:srgbClr val="FF0000"/>
                </a:solidFill>
                <a:latin typeface="Times New Roman" panose="02020603050405020304" pitchFamily="18" charset="0"/>
                <a:cs typeface="Times New Roman" panose="02020603050405020304" pitchFamily="18" charset="0"/>
              </a:rPr>
              <a:t> </a:t>
            </a:r>
            <a:r>
              <a:rPr lang="en-US" sz="3000" b="1" dirty="0" err="1">
                <a:solidFill>
                  <a:srgbClr val="FF0000"/>
                </a:solidFill>
                <a:latin typeface="Times New Roman" panose="02020603050405020304" pitchFamily="18" charset="0"/>
                <a:cs typeface="Times New Roman" panose="02020603050405020304" pitchFamily="18" charset="0"/>
              </a:rPr>
              <a:t>số</a:t>
            </a:r>
            <a:r>
              <a:rPr lang="en-US" sz="3000" b="1" dirty="0">
                <a:solidFill>
                  <a:srgbClr val="FF0000"/>
                </a:solidFill>
                <a:latin typeface="Times New Roman" panose="02020603050405020304" pitchFamily="18" charset="0"/>
                <a:cs typeface="Times New Roman" panose="02020603050405020304" pitchFamily="18" charset="0"/>
              </a:rPr>
              <a:t> </a:t>
            </a:r>
            <a:r>
              <a:rPr lang="en-US" sz="3000" b="1" dirty="0" err="1">
                <a:solidFill>
                  <a:srgbClr val="FF0000"/>
                </a:solidFill>
                <a:latin typeface="Times New Roman" panose="02020603050405020304" pitchFamily="18" charset="0"/>
                <a:cs typeface="Times New Roman" panose="02020603050405020304" pitchFamily="18" charset="0"/>
              </a:rPr>
              <a:t>đặc</a:t>
            </a:r>
            <a:r>
              <a:rPr lang="en-US" sz="3000" b="1" dirty="0">
                <a:solidFill>
                  <a:srgbClr val="FF0000"/>
                </a:solidFill>
                <a:latin typeface="Times New Roman" panose="02020603050405020304" pitchFamily="18" charset="0"/>
                <a:cs typeface="Times New Roman" panose="02020603050405020304" pitchFamily="18" charset="0"/>
              </a:rPr>
              <a:t> </a:t>
            </a:r>
            <a:r>
              <a:rPr lang="en-US" sz="3000" b="1" dirty="0" err="1">
                <a:solidFill>
                  <a:srgbClr val="FF0000"/>
                </a:solidFill>
                <a:latin typeface="Times New Roman" panose="02020603050405020304" pitchFamily="18" charset="0"/>
                <a:cs typeface="Times New Roman" panose="02020603050405020304" pitchFamily="18" charset="0"/>
              </a:rPr>
              <a:t>trưng</a:t>
            </a:r>
            <a:r>
              <a:rPr lang="en-US" sz="3000" b="1" dirty="0">
                <a:solidFill>
                  <a:srgbClr val="FF0000"/>
                </a:solidFill>
                <a:latin typeface="Times New Roman" panose="02020603050405020304" pitchFamily="18" charset="0"/>
                <a:cs typeface="Times New Roman" panose="02020603050405020304" pitchFamily="18" charset="0"/>
              </a:rPr>
              <a:t> </a:t>
            </a:r>
            <a:r>
              <a:rPr lang="en-US" sz="3000" b="1" dirty="0" err="1">
                <a:solidFill>
                  <a:srgbClr val="FF0000"/>
                </a:solidFill>
                <a:latin typeface="Times New Roman" panose="02020603050405020304" pitchFamily="18" charset="0"/>
                <a:cs typeface="Times New Roman" panose="02020603050405020304" pitchFamily="18" charset="0"/>
              </a:rPr>
              <a:t>đo</a:t>
            </a:r>
            <a:r>
              <a:rPr lang="en-US" sz="3000" b="1" dirty="0">
                <a:solidFill>
                  <a:srgbClr val="FF0000"/>
                </a:solidFill>
                <a:latin typeface="Times New Roman" panose="02020603050405020304" pitchFamily="18" charset="0"/>
                <a:cs typeface="Times New Roman" panose="02020603050405020304" pitchFamily="18" charset="0"/>
              </a:rPr>
              <a:t> </a:t>
            </a:r>
            <a:r>
              <a:rPr lang="en-US" sz="3000" b="1" dirty="0" err="1">
                <a:solidFill>
                  <a:srgbClr val="FF0000"/>
                </a:solidFill>
                <a:latin typeface="Times New Roman" panose="02020603050405020304" pitchFamily="18" charset="0"/>
                <a:cs typeface="Times New Roman" panose="02020603050405020304" pitchFamily="18" charset="0"/>
              </a:rPr>
              <a:t>mức</a:t>
            </a:r>
            <a:r>
              <a:rPr lang="en-US" sz="3000" b="1" dirty="0">
                <a:solidFill>
                  <a:srgbClr val="FF0000"/>
                </a:solidFill>
                <a:latin typeface="Times New Roman" panose="02020603050405020304" pitchFamily="18" charset="0"/>
                <a:cs typeface="Times New Roman" panose="02020603050405020304" pitchFamily="18" charset="0"/>
              </a:rPr>
              <a:t> </a:t>
            </a:r>
            <a:r>
              <a:rPr lang="en-US" sz="3000" b="1" dirty="0" err="1">
                <a:solidFill>
                  <a:srgbClr val="FF0000"/>
                </a:solidFill>
                <a:latin typeface="Times New Roman" panose="02020603050405020304" pitchFamily="18" charset="0"/>
                <a:cs typeface="Times New Roman" panose="02020603050405020304" pitchFamily="18" charset="0"/>
              </a:rPr>
              <a:t>độ</a:t>
            </a:r>
            <a:r>
              <a:rPr lang="en-US" sz="3000" b="1" dirty="0">
                <a:solidFill>
                  <a:srgbClr val="FF0000"/>
                </a:solidFill>
                <a:latin typeface="Times New Roman" panose="02020603050405020304" pitchFamily="18" charset="0"/>
                <a:cs typeface="Times New Roman" panose="02020603050405020304" pitchFamily="18" charset="0"/>
              </a:rPr>
              <a:t> </a:t>
            </a:r>
            <a:r>
              <a:rPr lang="en-US" sz="3000" b="1" dirty="0" err="1">
                <a:solidFill>
                  <a:srgbClr val="FF0000"/>
                </a:solidFill>
                <a:latin typeface="Times New Roman" panose="02020603050405020304" pitchFamily="18" charset="0"/>
                <a:cs typeface="Times New Roman" panose="02020603050405020304" pitchFamily="18" charset="0"/>
              </a:rPr>
              <a:t>phân</a:t>
            </a:r>
            <a:r>
              <a:rPr lang="en-US" sz="3000" b="1" dirty="0">
                <a:solidFill>
                  <a:srgbClr val="FF0000"/>
                </a:solidFill>
                <a:latin typeface="Times New Roman" panose="02020603050405020304" pitchFamily="18" charset="0"/>
                <a:cs typeface="Times New Roman" panose="02020603050405020304" pitchFamily="18" charset="0"/>
              </a:rPr>
              <a:t> </a:t>
            </a:r>
            <a:r>
              <a:rPr lang="en-US" sz="3000" b="1" dirty="0" err="1">
                <a:solidFill>
                  <a:srgbClr val="FF0000"/>
                </a:solidFill>
                <a:latin typeface="Times New Roman" panose="02020603050405020304" pitchFamily="18" charset="0"/>
                <a:cs typeface="Times New Roman" panose="02020603050405020304" pitchFamily="18" charset="0"/>
              </a:rPr>
              <a:t>tán</a:t>
            </a:r>
            <a:r>
              <a:rPr lang="en-US" sz="3000" b="1" dirty="0">
                <a:solidFill>
                  <a:srgbClr val="FF0000"/>
                </a:solidFill>
                <a:latin typeface="Times New Roman" panose="02020603050405020304" pitchFamily="18" charset="0"/>
                <a:cs typeface="Times New Roman" panose="02020603050405020304" pitchFamily="18" charset="0"/>
              </a:rPr>
              <a:t> </a:t>
            </a:r>
            <a:r>
              <a:rPr lang="en-US" sz="3000" b="1" dirty="0" err="1">
                <a:solidFill>
                  <a:srgbClr val="FF0000"/>
                </a:solidFill>
                <a:latin typeface="Times New Roman" panose="02020603050405020304" pitchFamily="18" charset="0"/>
                <a:cs typeface="Times New Roman" panose="02020603050405020304" pitchFamily="18" charset="0"/>
              </a:rPr>
              <a:t>của</a:t>
            </a:r>
            <a:r>
              <a:rPr lang="en-US" sz="3000" b="1" dirty="0">
                <a:solidFill>
                  <a:srgbClr val="FF0000"/>
                </a:solidFill>
                <a:latin typeface="Times New Roman" panose="02020603050405020304" pitchFamily="18" charset="0"/>
                <a:cs typeface="Times New Roman" panose="02020603050405020304" pitchFamily="18" charset="0"/>
              </a:rPr>
              <a:t> </a:t>
            </a:r>
            <a:r>
              <a:rPr lang="vi-VN" sz="3000" b="1" dirty="0" smtClean="0">
                <a:solidFill>
                  <a:srgbClr val="FF0000"/>
                </a:solidFill>
                <a:latin typeface="Times New Roman" panose="02020603050405020304" pitchFamily="18" charset="0"/>
                <a:cs typeface="Times New Roman" panose="02020603050405020304" pitchFamily="18" charset="0"/>
              </a:rPr>
              <a:t/>
            </a:r>
            <a:br>
              <a:rPr lang="vi-VN" sz="3000" b="1" dirty="0" smtClean="0">
                <a:solidFill>
                  <a:srgbClr val="FF0000"/>
                </a:solidFill>
                <a:latin typeface="Times New Roman" panose="02020603050405020304" pitchFamily="18" charset="0"/>
                <a:cs typeface="Times New Roman" panose="02020603050405020304" pitchFamily="18" charset="0"/>
              </a:rPr>
            </a:br>
            <a:r>
              <a:rPr lang="en-US" sz="3000" b="1" dirty="0" err="1" smtClean="0">
                <a:solidFill>
                  <a:srgbClr val="FF0000"/>
                </a:solidFill>
                <a:latin typeface="Times New Roman" panose="02020603050405020304" pitchFamily="18" charset="0"/>
                <a:cs typeface="Times New Roman" panose="02020603050405020304" pitchFamily="18" charset="0"/>
              </a:rPr>
              <a:t>mẫu</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a:solidFill>
                  <a:srgbClr val="FF0000"/>
                </a:solidFill>
                <a:latin typeface="Times New Roman" panose="02020603050405020304" pitchFamily="18" charset="0"/>
                <a:cs typeface="Times New Roman" panose="02020603050405020304" pitchFamily="18" charset="0"/>
              </a:rPr>
              <a:t>số</a:t>
            </a:r>
            <a:r>
              <a:rPr lang="en-US" sz="3000" b="1" dirty="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liệu</a:t>
            </a:r>
            <a:endParaRPr lang="en-US" sz="3000" dirty="0">
              <a:solidFill>
                <a:srgbClr val="FF0000"/>
              </a:solidFill>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0" y="1705960"/>
            <a:ext cx="9144000" cy="1217485"/>
          </a:xfrm>
        </p:spPr>
        <p:txBody>
          <a:bodyPr>
            <a:normAutofit/>
          </a:bodyPr>
          <a:lstStyle/>
          <a:p>
            <a:r>
              <a:rPr lang="vi-VN" sz="2600" i="1" dirty="0">
                <a:solidFill>
                  <a:srgbClr val="FFC000"/>
                </a:solidFill>
                <a:latin typeface="Times New Roman" panose="02020603050405020304" pitchFamily="18" charset="0"/>
                <a:cs typeface="Times New Roman" panose="02020603050405020304" pitchFamily="18" charset="0"/>
              </a:rPr>
              <a:t>HĐKP 1/ 120 SGK: </a:t>
            </a:r>
            <a:r>
              <a:rPr lang="en-US" sz="2600" dirty="0" err="1" smtClean="0">
                <a:latin typeface="Times New Roman" panose="02020603050405020304" pitchFamily="18" charset="0"/>
                <a:cs typeface="Times New Roman" panose="02020603050405020304" pitchFamily="18" charset="0"/>
              </a:rPr>
              <a:t>Thời</a:t>
            </a:r>
            <a:r>
              <a:rPr lang="en-US" sz="2600" dirty="0" smtClean="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gian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hoàn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thành</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bài</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chạy</a:t>
            </a:r>
            <a:r>
              <a:rPr lang="en-US" sz="2600" dirty="0">
                <a:latin typeface="Times New Roman" panose="02020603050405020304" pitchFamily="18" charset="0"/>
                <a:cs typeface="Times New Roman" panose="02020603050405020304" pitchFamily="18" charset="0"/>
              </a:rPr>
              <a:t> 5 km (</a:t>
            </a:r>
            <a:r>
              <a:rPr lang="en-US" sz="2600" dirty="0" err="1">
                <a:latin typeface="Times New Roman" panose="02020603050405020304" pitchFamily="18" charset="0"/>
                <a:cs typeface="Times New Roman" panose="02020603050405020304" pitchFamily="18" charset="0"/>
              </a:rPr>
              <a:t>tính</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theo</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phút</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của</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hai</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nhóm</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thanh</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niên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được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cho</a:t>
            </a:r>
            <a:r>
              <a:rPr lang="en-US" sz="2600" dirty="0">
                <a:latin typeface="Times New Roman" panose="02020603050405020304" pitchFamily="18" charset="0"/>
                <a:cs typeface="Times New Roman" panose="02020603050405020304" pitchFamily="18" charset="0"/>
              </a:rPr>
              <a:t> ở </a:t>
            </a:r>
            <a:r>
              <a:rPr lang="en-US" sz="2600" dirty="0" err="1">
                <a:latin typeface="Times New Roman" panose="02020603050405020304" pitchFamily="18" charset="0"/>
                <a:cs typeface="Times New Roman" panose="02020603050405020304" pitchFamily="18" charset="0"/>
              </a:rPr>
              <a:t>bảng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sau</a:t>
            </a:r>
            <a:r>
              <a:rPr lang="en-US" sz="2600" dirty="0">
                <a:latin typeface="Times New Roman" panose="02020603050405020304" pitchFamily="18" charset="0"/>
                <a:cs typeface="Times New Roman" panose="02020603050405020304" pitchFamily="18" charset="0"/>
              </a:rPr>
              <a:t>:</a:t>
            </a:r>
          </a:p>
        </p:txBody>
      </p:sp>
      <p:graphicFrame>
        <p:nvGraphicFramePr>
          <p:cNvPr id="5" name="Table 4"/>
          <p:cNvGraphicFramePr>
            <a:graphicFrameLocks noGrp="1"/>
          </p:cNvGraphicFramePr>
          <p:nvPr>
            <p:extLst>
              <p:ext uri="{D42A27DB-BD31-4B8C-83A1-F6EECF244321}">
                <p14:modId xmlns:p14="http://schemas.microsoft.com/office/powerpoint/2010/main" val="855148318"/>
              </p:ext>
            </p:extLst>
          </p:nvPr>
        </p:nvGraphicFramePr>
        <p:xfrm>
          <a:off x="951400" y="2603405"/>
          <a:ext cx="7186758" cy="1124712"/>
        </p:xfrm>
        <a:graphic>
          <a:graphicData uri="http://schemas.openxmlformats.org/drawingml/2006/table">
            <a:tbl>
              <a:tblPr firstRow="1" firstCol="1" bandRow="1">
                <a:tableStyleId>{5C22544A-7EE6-4342-B048-85BDC9FD1C3A}</a:tableStyleId>
              </a:tblPr>
              <a:tblGrid>
                <a:gridCol w="1022118"/>
                <a:gridCol w="435903"/>
                <a:gridCol w="429326"/>
                <a:gridCol w="502603"/>
                <a:gridCol w="531726"/>
                <a:gridCol w="531726"/>
                <a:gridCol w="531726"/>
                <a:gridCol w="428387"/>
                <a:gridCol w="509180"/>
                <a:gridCol w="532665"/>
                <a:gridCol w="532665"/>
                <a:gridCol w="532665"/>
                <a:gridCol w="666068"/>
              </a:tblGrid>
              <a:tr h="553178">
                <a:tc>
                  <a:txBody>
                    <a:bodyPr/>
                    <a:lstStyle/>
                    <a:p>
                      <a:pPr marL="0" marR="0" algn="ctr">
                        <a:lnSpc>
                          <a:spcPct val="115000"/>
                        </a:lnSpc>
                        <a:spcBef>
                          <a:spcPts val="0"/>
                        </a:spcBef>
                        <a:spcAft>
                          <a:spcPts val="1000"/>
                        </a:spcAft>
                      </a:pPr>
                      <a:r>
                        <a:rPr lang="en-US" sz="1800" dirty="0" err="1">
                          <a:effectLst/>
                          <a:latin typeface="Times New Roman" panose="02020603050405020304" pitchFamily="18" charset="0"/>
                          <a:cs typeface="Times New Roman" panose="02020603050405020304" pitchFamily="18" charset="0"/>
                        </a:rPr>
                        <a:t>Nhóm</a:t>
                      </a:r>
                      <a:r>
                        <a:rPr lang="en-US" sz="1800" dirty="0">
                          <a:effectLst/>
                          <a:latin typeface="Times New Roman" panose="02020603050405020304" pitchFamily="18" charset="0"/>
                          <a:cs typeface="Times New Roman" panose="02020603050405020304" pitchFamily="18" charset="0"/>
                        </a:rPr>
                        <a:t> 1</a:t>
                      </a:r>
                      <a:endParaRPr lang="en-US" sz="1800" dirty="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800">
                          <a:effectLst/>
                          <a:latin typeface="Times New Roman" panose="02020603050405020304" pitchFamily="18" charset="0"/>
                          <a:cs typeface="Times New Roman" panose="02020603050405020304" pitchFamily="18" charset="0"/>
                        </a:rPr>
                        <a:t>30</a:t>
                      </a:r>
                      <a:endParaRPr lang="en-US" sz="180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800">
                          <a:effectLst/>
                          <a:latin typeface="Times New Roman" panose="02020603050405020304" pitchFamily="18" charset="0"/>
                          <a:cs typeface="Times New Roman" panose="02020603050405020304" pitchFamily="18" charset="0"/>
                        </a:rPr>
                        <a:t>32</a:t>
                      </a:r>
                      <a:endParaRPr lang="en-US" sz="180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800">
                          <a:effectLst/>
                          <a:latin typeface="Times New Roman" panose="02020603050405020304" pitchFamily="18" charset="0"/>
                          <a:cs typeface="Times New Roman" panose="02020603050405020304" pitchFamily="18" charset="0"/>
                        </a:rPr>
                        <a:t>47</a:t>
                      </a:r>
                      <a:endParaRPr lang="en-US" sz="180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800">
                          <a:effectLst/>
                          <a:latin typeface="Times New Roman" panose="02020603050405020304" pitchFamily="18" charset="0"/>
                          <a:cs typeface="Times New Roman" panose="02020603050405020304" pitchFamily="18" charset="0"/>
                        </a:rPr>
                        <a:t>31</a:t>
                      </a:r>
                      <a:endParaRPr lang="en-US" sz="180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800">
                          <a:effectLst/>
                          <a:latin typeface="Times New Roman" panose="02020603050405020304" pitchFamily="18" charset="0"/>
                          <a:cs typeface="Times New Roman" panose="02020603050405020304" pitchFamily="18" charset="0"/>
                        </a:rPr>
                        <a:t>32</a:t>
                      </a:r>
                      <a:endParaRPr lang="en-US" sz="180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800">
                          <a:effectLst/>
                          <a:latin typeface="Times New Roman" panose="02020603050405020304" pitchFamily="18" charset="0"/>
                          <a:cs typeface="Times New Roman" panose="02020603050405020304" pitchFamily="18" charset="0"/>
                        </a:rPr>
                        <a:t>30</a:t>
                      </a:r>
                      <a:endParaRPr lang="en-US" sz="180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800">
                          <a:effectLst/>
                          <a:latin typeface="Times New Roman" panose="02020603050405020304" pitchFamily="18" charset="0"/>
                          <a:cs typeface="Times New Roman" panose="02020603050405020304" pitchFamily="18" charset="0"/>
                        </a:rPr>
                        <a:t>32</a:t>
                      </a:r>
                      <a:endParaRPr lang="en-US" sz="180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800">
                          <a:effectLst/>
                          <a:latin typeface="Times New Roman" panose="02020603050405020304" pitchFamily="18" charset="0"/>
                          <a:cs typeface="Times New Roman" panose="02020603050405020304" pitchFamily="18" charset="0"/>
                        </a:rPr>
                        <a:t>29</a:t>
                      </a:r>
                      <a:endParaRPr lang="en-US" sz="180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800">
                          <a:effectLst/>
                          <a:latin typeface="Times New Roman" panose="02020603050405020304" pitchFamily="18" charset="0"/>
                          <a:cs typeface="Times New Roman" panose="02020603050405020304" pitchFamily="18" charset="0"/>
                        </a:rPr>
                        <a:t>17</a:t>
                      </a:r>
                      <a:endParaRPr lang="en-US" sz="180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800">
                          <a:effectLst/>
                          <a:latin typeface="Times New Roman" panose="02020603050405020304" pitchFamily="18" charset="0"/>
                          <a:cs typeface="Times New Roman" panose="02020603050405020304" pitchFamily="18" charset="0"/>
                        </a:rPr>
                        <a:t>29</a:t>
                      </a:r>
                      <a:endParaRPr lang="en-US" sz="180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800">
                          <a:effectLst/>
                          <a:latin typeface="Times New Roman" panose="02020603050405020304" pitchFamily="18" charset="0"/>
                          <a:cs typeface="Times New Roman" panose="02020603050405020304" pitchFamily="18" charset="0"/>
                        </a:rPr>
                        <a:t>32</a:t>
                      </a:r>
                      <a:endParaRPr lang="en-US" sz="180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800">
                          <a:effectLst/>
                          <a:latin typeface="Times New Roman" panose="02020603050405020304" pitchFamily="18" charset="0"/>
                          <a:cs typeface="Times New Roman" panose="02020603050405020304" pitchFamily="18" charset="0"/>
                        </a:rPr>
                        <a:t>31</a:t>
                      </a:r>
                      <a:endParaRPr lang="en-US" sz="180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tc>
              </a:tr>
              <a:tr h="571534">
                <a:tc>
                  <a:txBody>
                    <a:bodyPr/>
                    <a:lstStyle/>
                    <a:p>
                      <a:pPr marL="0" marR="0" algn="ctr">
                        <a:lnSpc>
                          <a:spcPct val="115000"/>
                        </a:lnSpc>
                        <a:spcBef>
                          <a:spcPts val="0"/>
                        </a:spcBef>
                        <a:spcAft>
                          <a:spcPts val="1000"/>
                        </a:spcAft>
                      </a:pPr>
                      <a:r>
                        <a:rPr lang="en-US" sz="1800">
                          <a:effectLst/>
                          <a:latin typeface="Times New Roman" panose="02020603050405020304" pitchFamily="18" charset="0"/>
                          <a:cs typeface="Times New Roman" panose="02020603050405020304" pitchFamily="18" charset="0"/>
                        </a:rPr>
                        <a:t>Nhóm 2</a:t>
                      </a:r>
                      <a:endParaRPr lang="en-US" sz="180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800">
                          <a:effectLst/>
                          <a:latin typeface="Times New Roman" panose="02020603050405020304" pitchFamily="18" charset="0"/>
                          <a:cs typeface="Times New Roman" panose="02020603050405020304" pitchFamily="18" charset="0"/>
                        </a:rPr>
                        <a:t>32</a:t>
                      </a:r>
                      <a:endParaRPr lang="en-US" sz="180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800">
                          <a:effectLst/>
                          <a:latin typeface="Times New Roman" panose="02020603050405020304" pitchFamily="18" charset="0"/>
                          <a:cs typeface="Times New Roman" panose="02020603050405020304" pitchFamily="18" charset="0"/>
                        </a:rPr>
                        <a:t>29</a:t>
                      </a:r>
                      <a:endParaRPr lang="en-US" sz="180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800">
                          <a:effectLst/>
                          <a:latin typeface="Times New Roman" panose="02020603050405020304" pitchFamily="18" charset="0"/>
                          <a:cs typeface="Times New Roman" panose="02020603050405020304" pitchFamily="18" charset="0"/>
                        </a:rPr>
                        <a:t>32</a:t>
                      </a:r>
                      <a:endParaRPr lang="en-US" sz="180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800">
                          <a:effectLst/>
                          <a:latin typeface="Times New Roman" panose="02020603050405020304" pitchFamily="18" charset="0"/>
                          <a:cs typeface="Times New Roman" panose="02020603050405020304" pitchFamily="18" charset="0"/>
                        </a:rPr>
                        <a:t>30</a:t>
                      </a:r>
                      <a:endParaRPr lang="en-US" sz="180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800">
                          <a:effectLst/>
                          <a:latin typeface="Times New Roman" panose="02020603050405020304" pitchFamily="18" charset="0"/>
                          <a:cs typeface="Times New Roman" panose="02020603050405020304" pitchFamily="18" charset="0"/>
                        </a:rPr>
                        <a:t>32</a:t>
                      </a:r>
                      <a:endParaRPr lang="en-US" sz="180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800">
                          <a:effectLst/>
                          <a:latin typeface="Times New Roman" panose="02020603050405020304" pitchFamily="18" charset="0"/>
                          <a:cs typeface="Times New Roman" panose="02020603050405020304" pitchFamily="18" charset="0"/>
                        </a:rPr>
                        <a:t>31</a:t>
                      </a:r>
                      <a:endParaRPr lang="en-US" sz="180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800" dirty="0">
                          <a:effectLst/>
                          <a:latin typeface="Times New Roman" panose="02020603050405020304" pitchFamily="18" charset="0"/>
                          <a:cs typeface="Times New Roman" panose="02020603050405020304" pitchFamily="18" charset="0"/>
                        </a:rPr>
                        <a:t>29</a:t>
                      </a:r>
                      <a:endParaRPr lang="en-US" sz="1800" dirty="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800">
                          <a:effectLst/>
                          <a:latin typeface="Times New Roman" panose="02020603050405020304" pitchFamily="18" charset="0"/>
                          <a:cs typeface="Times New Roman" panose="02020603050405020304" pitchFamily="18" charset="0"/>
                        </a:rPr>
                        <a:t>31</a:t>
                      </a:r>
                      <a:endParaRPr lang="en-US" sz="180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800">
                          <a:effectLst/>
                          <a:latin typeface="Times New Roman" panose="02020603050405020304" pitchFamily="18" charset="0"/>
                          <a:cs typeface="Times New Roman" panose="02020603050405020304" pitchFamily="18" charset="0"/>
                        </a:rPr>
                        <a:t>32</a:t>
                      </a:r>
                      <a:endParaRPr lang="en-US" sz="180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800">
                          <a:effectLst/>
                          <a:latin typeface="Times New Roman" panose="02020603050405020304" pitchFamily="18" charset="0"/>
                          <a:cs typeface="Times New Roman" panose="02020603050405020304" pitchFamily="18" charset="0"/>
                        </a:rPr>
                        <a:t>30</a:t>
                      </a:r>
                      <a:endParaRPr lang="en-US" sz="180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800">
                          <a:effectLst/>
                          <a:latin typeface="Times New Roman" panose="02020603050405020304" pitchFamily="18" charset="0"/>
                          <a:cs typeface="Times New Roman" panose="02020603050405020304" pitchFamily="18" charset="0"/>
                        </a:rPr>
                        <a:t>31</a:t>
                      </a:r>
                      <a:endParaRPr lang="en-US" sz="180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en-US" sz="1800" dirty="0">
                          <a:effectLst/>
                          <a:latin typeface="Times New Roman" panose="02020603050405020304" pitchFamily="18" charset="0"/>
                          <a:cs typeface="Times New Roman" panose="02020603050405020304" pitchFamily="18" charset="0"/>
                        </a:rPr>
                        <a:t>29</a:t>
                      </a:r>
                      <a:endParaRPr lang="en-US" sz="1800" dirty="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tc>
              </a:tr>
            </a:tbl>
          </a:graphicData>
        </a:graphic>
      </p:graphicFrame>
      <p:sp>
        <p:nvSpPr>
          <p:cNvPr id="6" name="Rectangle 5"/>
          <p:cNvSpPr/>
          <p:nvPr/>
        </p:nvSpPr>
        <p:spPr>
          <a:xfrm>
            <a:off x="0" y="3851390"/>
            <a:ext cx="8952614" cy="1540935"/>
          </a:xfrm>
          <a:prstGeom prst="rect">
            <a:avLst/>
          </a:prstGeom>
        </p:spPr>
        <p:txBody>
          <a:bodyPr wrap="square">
            <a:spAutoFit/>
          </a:bodyPr>
          <a:lstStyle/>
          <a:p>
            <a:pPr algn="just">
              <a:lnSpc>
                <a:spcPct val="115000"/>
              </a:lnSpc>
              <a:spcAft>
                <a:spcPts val="1000"/>
              </a:spcAft>
            </a:pPr>
            <a:r>
              <a:rPr lang="en-US" sz="2600" dirty="0" smtClean="0">
                <a:effectLst/>
                <a:latin typeface="Times New Roman" panose="02020603050405020304" pitchFamily="18" charset="0"/>
                <a:ea typeface="Malgun Gothic" panose="020B0503020000020004" pitchFamily="34" charset="-127"/>
                <a:cs typeface="Times New Roman" panose="02020603050405020304" pitchFamily="18" charset="0"/>
              </a:rPr>
              <a:t>a) </a:t>
            </a:r>
            <a:r>
              <a:rPr lang="en-US" sz="2600" dirty="0" err="1" smtClean="0">
                <a:effectLst/>
                <a:latin typeface="Times New Roman" panose="02020603050405020304" pitchFamily="18" charset="0"/>
                <a:ea typeface="Malgun Gothic" panose="020B0503020000020004" pitchFamily="34" charset="-127"/>
                <a:cs typeface="Times New Roman" panose="02020603050405020304" pitchFamily="18" charset="0"/>
              </a:rPr>
              <a:t>Hãy</a:t>
            </a:r>
            <a:r>
              <a:rPr lang="en-US" sz="2600" dirty="0" smtClean="0">
                <a:effectLst/>
                <a:latin typeface="Times New Roman" panose="02020603050405020304" pitchFamily="18" charset="0"/>
                <a:ea typeface="Malgun Gothic" panose="020B0503020000020004" pitchFamily="34" charset="-127"/>
                <a:cs typeface="Times New Roman" panose="02020603050405020304" pitchFamily="18" charset="0"/>
              </a:rPr>
              <a:t> </a:t>
            </a:r>
            <a:r>
              <a:rPr lang="en-US" sz="2600" dirty="0" err="1" smtClean="0">
                <a:effectLst/>
                <a:latin typeface="Times New Roman" panose="02020603050405020304" pitchFamily="18" charset="0"/>
                <a:ea typeface="Malgun Gothic" panose="020B0503020000020004" pitchFamily="34" charset="-127"/>
                <a:cs typeface="Times New Roman" panose="02020603050405020304" pitchFamily="18" charset="0"/>
              </a:rPr>
              <a:t>tính</a:t>
            </a:r>
            <a:r>
              <a:rPr lang="en-US" sz="2600" dirty="0" smtClean="0">
                <a:effectLst/>
                <a:latin typeface="Times New Roman" panose="02020603050405020304" pitchFamily="18" charset="0"/>
                <a:ea typeface="Malgun Gothic" panose="020B0503020000020004" pitchFamily="34" charset="-127"/>
                <a:cs typeface="Times New Roman" panose="02020603050405020304" pitchFamily="18" charset="0"/>
              </a:rPr>
              <a:t> </a:t>
            </a:r>
            <a:r>
              <a:rPr lang="en-US" sz="2600" dirty="0" err="1" smtClean="0">
                <a:effectLst/>
                <a:latin typeface="Times New Roman" panose="02020603050405020304" pitchFamily="18" charset="0"/>
                <a:ea typeface="Malgun Gothic" panose="020B0503020000020004" pitchFamily="34" charset="-127"/>
                <a:cs typeface="Times New Roman" panose="02020603050405020304" pitchFamily="18" charset="0"/>
              </a:rPr>
              <a:t>độ</a:t>
            </a:r>
            <a:r>
              <a:rPr lang="en-US" sz="2600" dirty="0" smtClean="0">
                <a:effectLst/>
                <a:latin typeface="Times New Roman" panose="02020603050405020304" pitchFamily="18" charset="0"/>
                <a:ea typeface="Malgun Gothic" panose="020B0503020000020004" pitchFamily="34" charset="-127"/>
                <a:cs typeface="Times New Roman" panose="02020603050405020304" pitchFamily="18" charset="0"/>
              </a:rPr>
              <a:t> </a:t>
            </a:r>
            <a:r>
              <a:rPr lang="en-US" sz="2600" dirty="0" err="1" smtClean="0">
                <a:effectLst/>
                <a:latin typeface="Times New Roman" panose="02020603050405020304" pitchFamily="18" charset="0"/>
                <a:ea typeface="Malgun Gothic" panose="020B0503020000020004" pitchFamily="34" charset="-127"/>
                <a:cs typeface="Times New Roman" panose="02020603050405020304" pitchFamily="18" charset="0"/>
              </a:rPr>
              <a:t>chênh</a:t>
            </a:r>
            <a:r>
              <a:rPr lang="en-US" sz="2600" dirty="0" smtClean="0">
                <a:effectLst/>
                <a:latin typeface="Times New Roman" panose="02020603050405020304" pitchFamily="18" charset="0"/>
                <a:ea typeface="Malgun Gothic" panose="020B0503020000020004" pitchFamily="34" charset="-127"/>
                <a:cs typeface="Times New Roman" panose="02020603050405020304" pitchFamily="18" charset="0"/>
              </a:rPr>
              <a:t> </a:t>
            </a:r>
            <a:r>
              <a:rPr lang="en-US" sz="2600" dirty="0" err="1" smtClean="0">
                <a:effectLst/>
                <a:latin typeface="Times New Roman" panose="02020603050405020304" pitchFamily="18" charset="0"/>
                <a:ea typeface="Malgun Gothic" panose="020B0503020000020004" pitchFamily="34" charset="-127"/>
                <a:cs typeface="Times New Roman" panose="02020603050405020304" pitchFamily="18" charset="0"/>
              </a:rPr>
              <a:t>lệch</a:t>
            </a:r>
            <a:r>
              <a:rPr lang="en-US" sz="2600" dirty="0" smtClean="0">
                <a:effectLst/>
                <a:latin typeface="Times New Roman" panose="02020603050405020304" pitchFamily="18" charset="0"/>
                <a:ea typeface="Malgun Gothic" panose="020B0503020000020004" pitchFamily="34" charset="-127"/>
                <a:cs typeface="Times New Roman" panose="02020603050405020304" pitchFamily="18" charset="0"/>
              </a:rPr>
              <a:t> </a:t>
            </a:r>
            <a:r>
              <a:rPr lang="en-US" sz="2600" dirty="0" err="1" smtClean="0">
                <a:effectLst/>
                <a:latin typeface="Times New Roman" panose="02020603050405020304" pitchFamily="18" charset="0"/>
                <a:ea typeface="Malgun Gothic" panose="020B0503020000020004" pitchFamily="34" charset="-127"/>
                <a:cs typeface="Times New Roman" panose="02020603050405020304" pitchFamily="18" charset="0"/>
              </a:rPr>
              <a:t>giữa</a:t>
            </a:r>
            <a:r>
              <a:rPr lang="en-US" sz="2600" dirty="0" smtClean="0">
                <a:effectLst/>
                <a:latin typeface="Times New Roman" panose="02020603050405020304" pitchFamily="18" charset="0"/>
                <a:ea typeface="Malgun Gothic" panose="020B0503020000020004" pitchFamily="34" charset="-127"/>
                <a:cs typeface="Times New Roman" panose="02020603050405020304" pitchFamily="18" charset="0"/>
              </a:rPr>
              <a:t> </a:t>
            </a:r>
            <a:r>
              <a:rPr lang="en-US" sz="2600" dirty="0" err="1" smtClean="0">
                <a:effectLst/>
                <a:latin typeface="Times New Roman" panose="02020603050405020304" pitchFamily="18" charset="0"/>
                <a:ea typeface="Malgun Gothic" panose="020B0503020000020004" pitchFamily="34" charset="-127"/>
                <a:cs typeface="Times New Roman" panose="02020603050405020304" pitchFamily="18" charset="0"/>
              </a:rPr>
              <a:t>thời</a:t>
            </a:r>
            <a:r>
              <a:rPr lang="en-US" sz="2600" dirty="0" smtClean="0">
                <a:effectLst/>
                <a:latin typeface="Times New Roman" panose="02020603050405020304" pitchFamily="18" charset="0"/>
                <a:ea typeface="Malgun Gothic" panose="020B0503020000020004" pitchFamily="34" charset="-127"/>
                <a:cs typeface="Times New Roman" panose="02020603050405020304" pitchFamily="18" charset="0"/>
              </a:rPr>
              <a:t> </a:t>
            </a:r>
            <a:r>
              <a:rPr lang="en-US" sz="2600" dirty="0" err="1" smtClean="0">
                <a:effectLst/>
                <a:latin typeface="Times New Roman" panose="02020603050405020304" pitchFamily="18" charset="0"/>
                <a:ea typeface="Malgun Gothic" panose="020B0503020000020004" pitchFamily="34" charset="-127"/>
                <a:cs typeface="Times New Roman" panose="02020603050405020304" pitchFamily="18" charset="0"/>
              </a:rPr>
              <a:t>gian</a:t>
            </a:r>
            <a:r>
              <a:rPr lang="en-US" sz="2600" dirty="0" smtClean="0">
                <a:effectLst/>
                <a:latin typeface="Times New Roman" panose="02020603050405020304" pitchFamily="18" charset="0"/>
                <a:ea typeface="Malgun Gothic" panose="020B0503020000020004" pitchFamily="34" charset="-127"/>
                <a:cs typeface="Times New Roman" panose="02020603050405020304" pitchFamily="18" charset="0"/>
              </a:rPr>
              <a:t> </a:t>
            </a:r>
            <a:r>
              <a:rPr lang="en-US" sz="2600" dirty="0" err="1" smtClean="0">
                <a:effectLst/>
                <a:latin typeface="Times New Roman" panose="02020603050405020304" pitchFamily="18" charset="0"/>
                <a:ea typeface="Malgun Gothic" panose="020B0503020000020004" pitchFamily="34" charset="-127"/>
                <a:cs typeface="Times New Roman" panose="02020603050405020304" pitchFamily="18" charset="0"/>
              </a:rPr>
              <a:t>chạy</a:t>
            </a:r>
            <a:r>
              <a:rPr lang="en-US" sz="2600" dirty="0" smtClean="0">
                <a:effectLst/>
                <a:latin typeface="Times New Roman" panose="02020603050405020304" pitchFamily="18" charset="0"/>
                <a:ea typeface="Malgun Gothic" panose="020B0503020000020004" pitchFamily="34" charset="-127"/>
                <a:cs typeface="Times New Roman" panose="02020603050405020304" pitchFamily="18" charset="0"/>
              </a:rPr>
              <a:t> </a:t>
            </a:r>
            <a:r>
              <a:rPr lang="en-US" sz="2600" dirty="0" err="1" smtClean="0">
                <a:effectLst/>
                <a:latin typeface="Times New Roman" panose="02020603050405020304" pitchFamily="18" charset="0"/>
                <a:ea typeface="Malgun Gothic" panose="020B0503020000020004" pitchFamily="34" charset="-127"/>
                <a:cs typeface="Times New Roman" panose="02020603050405020304" pitchFamily="18" charset="0"/>
              </a:rPr>
              <a:t>của</a:t>
            </a:r>
            <a:r>
              <a:rPr lang="en-US" sz="2600" dirty="0" smtClean="0">
                <a:effectLst/>
                <a:latin typeface="Times New Roman" panose="02020603050405020304" pitchFamily="18" charset="0"/>
                <a:ea typeface="Malgun Gothic" panose="020B0503020000020004" pitchFamily="34" charset="-127"/>
                <a:cs typeface="Times New Roman" panose="02020603050405020304" pitchFamily="18" charset="0"/>
              </a:rPr>
              <a:t> </a:t>
            </a:r>
            <a:r>
              <a:rPr lang="en-US" sz="2600" dirty="0" err="1" smtClean="0">
                <a:effectLst/>
                <a:latin typeface="Times New Roman" panose="02020603050405020304" pitchFamily="18" charset="0"/>
                <a:ea typeface="Malgun Gothic" panose="020B0503020000020004" pitchFamily="34" charset="-127"/>
                <a:cs typeface="Times New Roman" panose="02020603050405020304" pitchFamily="18" charset="0"/>
              </a:rPr>
              <a:t>người</a:t>
            </a:r>
            <a:r>
              <a:rPr lang="en-US" sz="2600" dirty="0" smtClean="0">
                <a:effectLst/>
                <a:latin typeface="Times New Roman" panose="02020603050405020304" pitchFamily="18" charset="0"/>
                <a:ea typeface="Malgun Gothic" panose="020B0503020000020004" pitchFamily="34" charset="-127"/>
                <a:cs typeface="Times New Roman" panose="02020603050405020304" pitchFamily="18" charset="0"/>
              </a:rPr>
              <a:t> </a:t>
            </a:r>
            <a:r>
              <a:rPr lang="en-US" sz="2600" dirty="0" err="1" smtClean="0">
                <a:effectLst/>
                <a:latin typeface="Times New Roman" panose="02020603050405020304" pitchFamily="18" charset="0"/>
                <a:ea typeface="Malgun Gothic" panose="020B0503020000020004" pitchFamily="34" charset="-127"/>
                <a:cs typeface="Times New Roman" panose="02020603050405020304" pitchFamily="18" charset="0"/>
              </a:rPr>
              <a:t>nhanh</a:t>
            </a:r>
            <a:r>
              <a:rPr lang="en-US" sz="2600" dirty="0" smtClean="0">
                <a:effectLst/>
                <a:latin typeface="Times New Roman" panose="02020603050405020304" pitchFamily="18" charset="0"/>
                <a:ea typeface="Malgun Gothic" panose="020B0503020000020004" pitchFamily="34" charset="-127"/>
                <a:cs typeface="Times New Roman" panose="02020603050405020304" pitchFamily="18" charset="0"/>
              </a:rPr>
              <a:t> </a:t>
            </a:r>
            <a:r>
              <a:rPr lang="en-US" sz="2600" dirty="0" err="1" smtClean="0">
                <a:effectLst/>
                <a:latin typeface="Times New Roman" panose="02020603050405020304" pitchFamily="18" charset="0"/>
                <a:ea typeface="Malgun Gothic" panose="020B0503020000020004" pitchFamily="34" charset="-127"/>
                <a:cs typeface="Times New Roman" panose="02020603050405020304" pitchFamily="18" charset="0"/>
              </a:rPr>
              <a:t>nhất</a:t>
            </a:r>
            <a:r>
              <a:rPr lang="en-US" sz="2600" dirty="0" smtClean="0">
                <a:effectLst/>
                <a:latin typeface="Times New Roman" panose="02020603050405020304" pitchFamily="18" charset="0"/>
                <a:ea typeface="Malgun Gothic" panose="020B0503020000020004" pitchFamily="34" charset="-127"/>
                <a:cs typeface="Times New Roman" panose="02020603050405020304" pitchFamily="18" charset="0"/>
              </a:rPr>
              <a:t> </a:t>
            </a:r>
            <a:r>
              <a:rPr lang="en-US" sz="2600" dirty="0" err="1" smtClean="0">
                <a:effectLst/>
                <a:latin typeface="Times New Roman" panose="02020603050405020304" pitchFamily="18" charset="0"/>
                <a:ea typeface="Malgun Gothic" panose="020B0503020000020004" pitchFamily="34" charset="-127"/>
                <a:cs typeface="Times New Roman" panose="02020603050405020304" pitchFamily="18" charset="0"/>
              </a:rPr>
              <a:t>và</a:t>
            </a:r>
            <a:r>
              <a:rPr lang="en-US" sz="2600" dirty="0" smtClean="0">
                <a:effectLst/>
                <a:latin typeface="Times New Roman" panose="02020603050405020304" pitchFamily="18" charset="0"/>
                <a:ea typeface="Malgun Gothic" panose="020B0503020000020004" pitchFamily="34" charset="-127"/>
                <a:cs typeface="Times New Roman" panose="02020603050405020304" pitchFamily="18" charset="0"/>
              </a:rPr>
              <a:t> </a:t>
            </a:r>
            <a:r>
              <a:rPr lang="en-US" sz="2600" dirty="0" err="1" smtClean="0">
                <a:effectLst/>
                <a:latin typeface="Times New Roman" panose="02020603050405020304" pitchFamily="18" charset="0"/>
                <a:ea typeface="Malgun Gothic" panose="020B0503020000020004" pitchFamily="34" charset="-127"/>
                <a:cs typeface="Times New Roman" panose="02020603050405020304" pitchFamily="18" charset="0"/>
              </a:rPr>
              <a:t>người</a:t>
            </a:r>
            <a:r>
              <a:rPr lang="en-US" sz="2600" dirty="0" smtClean="0">
                <a:effectLst/>
                <a:latin typeface="Times New Roman" panose="02020603050405020304" pitchFamily="18" charset="0"/>
                <a:ea typeface="Malgun Gothic" panose="020B0503020000020004" pitchFamily="34" charset="-127"/>
                <a:cs typeface="Times New Roman" panose="02020603050405020304" pitchFamily="18" charset="0"/>
              </a:rPr>
              <a:t> </a:t>
            </a:r>
            <a:r>
              <a:rPr lang="en-US" sz="2600" dirty="0" err="1" smtClean="0">
                <a:effectLst/>
                <a:latin typeface="Times New Roman" panose="02020603050405020304" pitchFamily="18" charset="0"/>
                <a:ea typeface="Malgun Gothic" panose="020B0503020000020004" pitchFamily="34" charset="-127"/>
                <a:cs typeface="Times New Roman" panose="02020603050405020304" pitchFamily="18" charset="0"/>
              </a:rPr>
              <a:t>chậm</a:t>
            </a:r>
            <a:r>
              <a:rPr lang="en-US" sz="2600" dirty="0" smtClean="0">
                <a:effectLst/>
                <a:latin typeface="Times New Roman" panose="02020603050405020304" pitchFamily="18" charset="0"/>
                <a:ea typeface="Malgun Gothic" panose="020B0503020000020004" pitchFamily="34" charset="-127"/>
                <a:cs typeface="Times New Roman" panose="02020603050405020304" pitchFamily="18" charset="0"/>
              </a:rPr>
              <a:t> </a:t>
            </a:r>
            <a:r>
              <a:rPr lang="en-US" sz="2600" dirty="0" err="1" smtClean="0">
                <a:effectLst/>
                <a:latin typeface="Times New Roman" panose="02020603050405020304" pitchFamily="18" charset="0"/>
                <a:ea typeface="Malgun Gothic" panose="020B0503020000020004" pitchFamily="34" charset="-127"/>
                <a:cs typeface="Times New Roman" panose="02020603050405020304" pitchFamily="18" charset="0"/>
              </a:rPr>
              <a:t>chất</a:t>
            </a:r>
            <a:r>
              <a:rPr lang="en-US" sz="2600" dirty="0" smtClean="0">
                <a:effectLst/>
                <a:latin typeface="Times New Roman" panose="02020603050405020304" pitchFamily="18" charset="0"/>
                <a:ea typeface="Malgun Gothic" panose="020B0503020000020004" pitchFamily="34" charset="-127"/>
                <a:cs typeface="Times New Roman" panose="02020603050405020304" pitchFamily="18" charset="0"/>
              </a:rPr>
              <a:t> </a:t>
            </a:r>
            <a:r>
              <a:rPr lang="en-US" sz="2600" dirty="0" err="1" smtClean="0">
                <a:effectLst/>
                <a:latin typeface="Times New Roman" panose="02020603050405020304" pitchFamily="18" charset="0"/>
                <a:ea typeface="Malgun Gothic" panose="020B0503020000020004" pitchFamily="34" charset="-127"/>
                <a:cs typeface="Times New Roman" panose="02020603050405020304" pitchFamily="18" charset="0"/>
              </a:rPr>
              <a:t>trong</a:t>
            </a:r>
            <a:r>
              <a:rPr lang="en-US" sz="2600" dirty="0" smtClean="0">
                <a:effectLst/>
                <a:latin typeface="Times New Roman" panose="02020603050405020304" pitchFamily="18" charset="0"/>
                <a:ea typeface="Malgun Gothic" panose="020B0503020000020004" pitchFamily="34" charset="-127"/>
                <a:cs typeface="Times New Roman" panose="02020603050405020304" pitchFamily="18" charset="0"/>
              </a:rPr>
              <a:t> </a:t>
            </a:r>
            <a:r>
              <a:rPr lang="en-US" sz="2600" dirty="0" err="1" smtClean="0">
                <a:effectLst/>
                <a:latin typeface="Times New Roman" panose="02020603050405020304" pitchFamily="18" charset="0"/>
                <a:ea typeface="Malgun Gothic" panose="020B0503020000020004" pitchFamily="34" charset="-127"/>
                <a:cs typeface="Times New Roman" panose="02020603050405020304" pitchFamily="18" charset="0"/>
              </a:rPr>
              <a:t>từng</a:t>
            </a:r>
            <a:r>
              <a:rPr lang="en-US" sz="2600" dirty="0" smtClean="0">
                <a:effectLst/>
                <a:latin typeface="Times New Roman" panose="02020603050405020304" pitchFamily="18" charset="0"/>
                <a:ea typeface="Malgun Gothic" panose="020B0503020000020004" pitchFamily="34" charset="-127"/>
                <a:cs typeface="Times New Roman" panose="02020603050405020304" pitchFamily="18" charset="0"/>
              </a:rPr>
              <a:t> </a:t>
            </a:r>
            <a:r>
              <a:rPr lang="en-US" sz="2600" dirty="0" err="1" smtClean="0">
                <a:effectLst/>
                <a:latin typeface="Times New Roman" panose="02020603050405020304" pitchFamily="18" charset="0"/>
                <a:ea typeface="Malgun Gothic" panose="020B0503020000020004" pitchFamily="34" charset="-127"/>
                <a:cs typeface="Times New Roman" panose="02020603050405020304" pitchFamily="18" charset="0"/>
              </a:rPr>
              <a:t>nhóm</a:t>
            </a:r>
            <a:r>
              <a:rPr lang="en-US" sz="2600" dirty="0" smtClean="0">
                <a:effectLst/>
                <a:latin typeface="Times New Roman" panose="02020603050405020304" pitchFamily="18" charset="0"/>
                <a:ea typeface="Malgun Gothic" panose="020B0503020000020004" pitchFamily="34" charset="-127"/>
                <a:cs typeface="Times New Roman" panose="02020603050405020304" pitchFamily="18" charset="0"/>
              </a:rPr>
              <a:t>.</a:t>
            </a:r>
          </a:p>
          <a:p>
            <a:r>
              <a:rPr lang="en-US" sz="2600" dirty="0" smtClean="0">
                <a:effectLst/>
                <a:latin typeface="Times New Roman" panose="02020603050405020304" pitchFamily="18" charset="0"/>
                <a:ea typeface="Malgun Gothic" panose="020B0503020000020004" pitchFamily="34" charset="-127"/>
                <a:cs typeface="Times New Roman" panose="02020603050405020304" pitchFamily="18" charset="0"/>
              </a:rPr>
              <a:t>b) </a:t>
            </a:r>
            <a:r>
              <a:rPr lang="en-US" sz="2600" dirty="0" err="1" smtClean="0">
                <a:effectLst/>
                <a:latin typeface="Times New Roman" panose="02020603050405020304" pitchFamily="18" charset="0"/>
                <a:ea typeface="Malgun Gothic" panose="020B0503020000020004" pitchFamily="34" charset="-127"/>
                <a:cs typeface="Times New Roman" panose="02020603050405020304" pitchFamily="18" charset="0"/>
              </a:rPr>
              <a:t>Nhóm</a:t>
            </a:r>
            <a:r>
              <a:rPr lang="en-US" sz="2600" dirty="0" smtClean="0">
                <a:effectLst/>
                <a:latin typeface="Times New Roman" panose="02020603050405020304" pitchFamily="18" charset="0"/>
                <a:ea typeface="Malgun Gothic" panose="020B0503020000020004" pitchFamily="34" charset="-127"/>
                <a:cs typeface="Times New Roman" panose="02020603050405020304" pitchFamily="18" charset="0"/>
              </a:rPr>
              <a:t> </a:t>
            </a:r>
            <a:r>
              <a:rPr lang="en-US" sz="2600" dirty="0" err="1" smtClean="0">
                <a:effectLst/>
                <a:latin typeface="Times New Roman" panose="02020603050405020304" pitchFamily="18" charset="0"/>
                <a:ea typeface="Malgun Gothic" panose="020B0503020000020004" pitchFamily="34" charset="-127"/>
                <a:cs typeface="Times New Roman" panose="02020603050405020304" pitchFamily="18" charset="0"/>
              </a:rPr>
              <a:t>nào</a:t>
            </a:r>
            <a:r>
              <a:rPr lang="en-US" sz="2600" dirty="0" smtClean="0">
                <a:effectLst/>
                <a:latin typeface="Times New Roman" panose="02020603050405020304" pitchFamily="18" charset="0"/>
                <a:ea typeface="Malgun Gothic" panose="020B0503020000020004" pitchFamily="34" charset="-127"/>
                <a:cs typeface="Times New Roman" panose="02020603050405020304" pitchFamily="18" charset="0"/>
              </a:rPr>
              <a:t> </a:t>
            </a:r>
            <a:r>
              <a:rPr lang="en-US" sz="2600" dirty="0" err="1" smtClean="0">
                <a:effectLst/>
                <a:latin typeface="Times New Roman" panose="02020603050405020304" pitchFamily="18" charset="0"/>
                <a:ea typeface="Malgun Gothic" panose="020B0503020000020004" pitchFamily="34" charset="-127"/>
                <a:cs typeface="Times New Roman" panose="02020603050405020304" pitchFamily="18" charset="0"/>
              </a:rPr>
              <a:t>có</a:t>
            </a:r>
            <a:r>
              <a:rPr lang="en-US" sz="2600" dirty="0" smtClean="0">
                <a:effectLst/>
                <a:latin typeface="Times New Roman" panose="02020603050405020304" pitchFamily="18" charset="0"/>
                <a:ea typeface="Malgun Gothic" panose="020B0503020000020004" pitchFamily="34" charset="-127"/>
                <a:cs typeface="Times New Roman" panose="02020603050405020304" pitchFamily="18" charset="0"/>
              </a:rPr>
              <a:t> </a:t>
            </a:r>
            <a:r>
              <a:rPr lang="en-US" sz="2600" dirty="0" err="1" smtClean="0">
                <a:effectLst/>
                <a:latin typeface="Times New Roman" panose="02020603050405020304" pitchFamily="18" charset="0"/>
                <a:ea typeface="Malgun Gothic" panose="020B0503020000020004" pitchFamily="34" charset="-127"/>
                <a:cs typeface="Times New Roman" panose="02020603050405020304" pitchFamily="18" charset="0"/>
              </a:rPr>
              <a:t>thành</a:t>
            </a:r>
            <a:r>
              <a:rPr lang="en-US" sz="2600" dirty="0" smtClean="0">
                <a:effectLst/>
                <a:latin typeface="Times New Roman" panose="02020603050405020304" pitchFamily="18" charset="0"/>
                <a:ea typeface="Malgun Gothic" panose="020B0503020000020004" pitchFamily="34" charset="-127"/>
                <a:cs typeface="Times New Roman" panose="02020603050405020304" pitchFamily="18" charset="0"/>
              </a:rPr>
              <a:t> </a:t>
            </a:r>
            <a:r>
              <a:rPr lang="en-US" sz="2600" dirty="0" err="1" smtClean="0">
                <a:effectLst/>
                <a:latin typeface="Times New Roman" panose="02020603050405020304" pitchFamily="18" charset="0"/>
                <a:ea typeface="Malgun Gothic" panose="020B0503020000020004" pitchFamily="34" charset="-127"/>
                <a:cs typeface="Times New Roman" panose="02020603050405020304" pitchFamily="18" charset="0"/>
              </a:rPr>
              <a:t>tích</a:t>
            </a:r>
            <a:r>
              <a:rPr lang="en-US" sz="2600" dirty="0" smtClean="0">
                <a:effectLst/>
                <a:latin typeface="Times New Roman" panose="02020603050405020304" pitchFamily="18" charset="0"/>
                <a:ea typeface="Malgun Gothic" panose="020B0503020000020004" pitchFamily="34" charset="-127"/>
                <a:cs typeface="Times New Roman" panose="02020603050405020304" pitchFamily="18" charset="0"/>
              </a:rPr>
              <a:t> </a:t>
            </a:r>
            <a:r>
              <a:rPr lang="en-US" sz="2600" dirty="0" err="1" smtClean="0">
                <a:effectLst/>
                <a:latin typeface="Times New Roman" panose="02020603050405020304" pitchFamily="18" charset="0"/>
                <a:ea typeface="Malgun Gothic" panose="020B0503020000020004" pitchFamily="34" charset="-127"/>
                <a:cs typeface="Times New Roman" panose="02020603050405020304" pitchFamily="18" charset="0"/>
              </a:rPr>
              <a:t>chạy</a:t>
            </a:r>
            <a:r>
              <a:rPr lang="en-US" sz="2600" dirty="0" smtClean="0">
                <a:effectLst/>
                <a:latin typeface="Times New Roman" panose="02020603050405020304" pitchFamily="18" charset="0"/>
                <a:ea typeface="Malgun Gothic" panose="020B0503020000020004" pitchFamily="34" charset="-127"/>
                <a:cs typeface="Times New Roman" panose="02020603050405020304" pitchFamily="18" charset="0"/>
              </a:rPr>
              <a:t> </a:t>
            </a:r>
            <a:r>
              <a:rPr lang="en-US" sz="2600" dirty="0" err="1" smtClean="0">
                <a:effectLst/>
                <a:latin typeface="Times New Roman" panose="02020603050405020304" pitchFamily="18" charset="0"/>
                <a:ea typeface="Malgun Gothic" panose="020B0503020000020004" pitchFamily="34" charset="-127"/>
                <a:cs typeface="Times New Roman" panose="02020603050405020304" pitchFamily="18" charset="0"/>
              </a:rPr>
              <a:t>đồng</a:t>
            </a:r>
            <a:r>
              <a:rPr lang="en-US" sz="2600" dirty="0" smtClean="0">
                <a:effectLst/>
                <a:latin typeface="Times New Roman" panose="02020603050405020304" pitchFamily="18" charset="0"/>
                <a:ea typeface="Malgun Gothic" panose="020B0503020000020004" pitchFamily="34" charset="-127"/>
                <a:cs typeface="Times New Roman" panose="02020603050405020304" pitchFamily="18" charset="0"/>
              </a:rPr>
              <a:t> </a:t>
            </a:r>
            <a:r>
              <a:rPr lang="en-US" sz="2600" dirty="0" err="1" smtClean="0">
                <a:effectLst/>
                <a:latin typeface="Times New Roman" panose="02020603050405020304" pitchFamily="18" charset="0"/>
                <a:ea typeface="Malgun Gothic" panose="020B0503020000020004" pitchFamily="34" charset="-127"/>
                <a:cs typeface="Times New Roman" panose="02020603050405020304" pitchFamily="18" charset="0"/>
              </a:rPr>
              <a:t>đều</a:t>
            </a:r>
            <a:r>
              <a:rPr lang="en-US" sz="2600" dirty="0" smtClean="0">
                <a:effectLst/>
                <a:latin typeface="Times New Roman" panose="02020603050405020304" pitchFamily="18" charset="0"/>
                <a:ea typeface="Malgun Gothic" panose="020B0503020000020004" pitchFamily="34" charset="-127"/>
                <a:cs typeface="Times New Roman" panose="02020603050405020304" pitchFamily="18" charset="0"/>
              </a:rPr>
              <a:t> </a:t>
            </a:r>
            <a:r>
              <a:rPr lang="en-US" sz="2600" dirty="0" err="1" smtClean="0">
                <a:effectLst/>
                <a:latin typeface="Times New Roman" panose="02020603050405020304" pitchFamily="18" charset="0"/>
                <a:ea typeface="Malgun Gothic" panose="020B0503020000020004" pitchFamily="34" charset="-127"/>
                <a:cs typeface="Times New Roman" panose="02020603050405020304" pitchFamily="18" charset="0"/>
              </a:rPr>
              <a:t>hơn</a:t>
            </a:r>
            <a:r>
              <a:rPr lang="en-US" sz="2600" dirty="0" smtClean="0">
                <a:effectLst/>
                <a:latin typeface="Times New Roman" panose="02020603050405020304" pitchFamily="18" charset="0"/>
                <a:ea typeface="Malgun Gothic" panose="020B0503020000020004" pitchFamily="34" charset="-127"/>
                <a:cs typeface="Times New Roman" panose="02020603050405020304" pitchFamily="18" charset="0"/>
              </a:rPr>
              <a:t>?</a:t>
            </a:r>
            <a:endParaRPr lang="en-US" sz="2600" dirty="0">
              <a:latin typeface="Times New Roman" panose="02020603050405020304" pitchFamily="18" charset="0"/>
              <a:cs typeface="Times New Roman" panose="02020603050405020304" pitchFamily="18" charset="0"/>
            </a:endParaRPr>
          </a:p>
        </p:txBody>
      </p:sp>
      <p:sp>
        <p:nvSpPr>
          <p:cNvPr id="8" name="Rectangle 7"/>
          <p:cNvSpPr/>
          <p:nvPr/>
        </p:nvSpPr>
        <p:spPr>
          <a:xfrm>
            <a:off x="94980" y="1213517"/>
            <a:ext cx="7302516" cy="492443"/>
          </a:xfrm>
          <a:prstGeom prst="rect">
            <a:avLst/>
          </a:prstGeom>
        </p:spPr>
        <p:txBody>
          <a:bodyPr wrap="square">
            <a:spAutoFit/>
          </a:bodyPr>
          <a:lstStyle/>
          <a:p>
            <a:r>
              <a:rPr lang="en-US" sz="2600" b="1" dirty="0">
                <a:solidFill>
                  <a:srgbClr val="FF00FF"/>
                </a:solidFill>
                <a:latin typeface="Times New Roman" panose="02020603050405020304" pitchFamily="18" charset="0"/>
                <a:cs typeface="Times New Roman" panose="02020603050405020304" pitchFamily="18" charset="0"/>
              </a:rPr>
              <a:t>1. </a:t>
            </a:r>
            <a:r>
              <a:rPr lang="en-US" sz="2600" b="1" dirty="0" err="1">
                <a:solidFill>
                  <a:srgbClr val="FF00FF"/>
                </a:solidFill>
                <a:latin typeface="Times New Roman" panose="02020603050405020304" pitchFamily="18" charset="0"/>
                <a:cs typeface="Times New Roman" panose="02020603050405020304" pitchFamily="18" charset="0"/>
              </a:rPr>
              <a:t>Khoảng</a:t>
            </a:r>
            <a:r>
              <a:rPr lang="en-US" sz="2600" b="1" dirty="0">
                <a:solidFill>
                  <a:srgbClr val="FF00FF"/>
                </a:solidFill>
                <a:latin typeface="Times New Roman" panose="02020603050405020304" pitchFamily="18" charset="0"/>
                <a:cs typeface="Times New Roman" panose="02020603050405020304" pitchFamily="18" charset="0"/>
              </a:rPr>
              <a:t> </a:t>
            </a:r>
            <a:r>
              <a:rPr lang="en-US" sz="2600" b="1" dirty="0" err="1">
                <a:solidFill>
                  <a:srgbClr val="FF00FF"/>
                </a:solidFill>
                <a:latin typeface="Times New Roman" panose="02020603050405020304" pitchFamily="18" charset="0"/>
                <a:cs typeface="Times New Roman" panose="02020603050405020304" pitchFamily="18" charset="0"/>
              </a:rPr>
              <a:t>biến</a:t>
            </a:r>
            <a:r>
              <a:rPr lang="en-US" sz="2600" b="1" dirty="0">
                <a:solidFill>
                  <a:srgbClr val="FF00FF"/>
                </a:solidFill>
                <a:latin typeface="Times New Roman" panose="02020603050405020304" pitchFamily="18" charset="0"/>
                <a:cs typeface="Times New Roman" panose="02020603050405020304" pitchFamily="18" charset="0"/>
              </a:rPr>
              <a:t> </a:t>
            </a:r>
            <a:r>
              <a:rPr lang="en-US" sz="2600" b="1" dirty="0" err="1">
                <a:solidFill>
                  <a:srgbClr val="FF00FF"/>
                </a:solidFill>
                <a:latin typeface="Times New Roman" panose="02020603050405020304" pitchFamily="18" charset="0"/>
                <a:cs typeface="Times New Roman" panose="02020603050405020304" pitchFamily="18" charset="0"/>
              </a:rPr>
              <a:t>thiên</a:t>
            </a:r>
            <a:r>
              <a:rPr lang="en-US" sz="2600" b="1" dirty="0">
                <a:solidFill>
                  <a:srgbClr val="FF00FF"/>
                </a:solidFill>
                <a:latin typeface="Times New Roman" panose="02020603050405020304" pitchFamily="18" charset="0"/>
                <a:cs typeface="Times New Roman" panose="02020603050405020304" pitchFamily="18" charset="0"/>
              </a:rPr>
              <a:t> </a:t>
            </a:r>
            <a:r>
              <a:rPr lang="en-US" sz="2600" b="1" dirty="0" err="1">
                <a:solidFill>
                  <a:srgbClr val="FF00FF"/>
                </a:solidFill>
                <a:latin typeface="Times New Roman" panose="02020603050405020304" pitchFamily="18" charset="0"/>
                <a:cs typeface="Times New Roman" panose="02020603050405020304" pitchFamily="18" charset="0"/>
              </a:rPr>
              <a:t>và</a:t>
            </a:r>
            <a:r>
              <a:rPr lang="en-US" sz="2600" b="1" dirty="0">
                <a:solidFill>
                  <a:srgbClr val="FF00FF"/>
                </a:solidFill>
                <a:latin typeface="Times New Roman" panose="02020603050405020304" pitchFamily="18" charset="0"/>
                <a:cs typeface="Times New Roman" panose="02020603050405020304" pitchFamily="18" charset="0"/>
              </a:rPr>
              <a:t> </a:t>
            </a:r>
            <a:r>
              <a:rPr lang="en-US" sz="2600" b="1" dirty="0" err="1">
                <a:solidFill>
                  <a:srgbClr val="FF00FF"/>
                </a:solidFill>
                <a:latin typeface="Times New Roman" panose="02020603050405020304" pitchFamily="18" charset="0"/>
                <a:cs typeface="Times New Roman" panose="02020603050405020304" pitchFamily="18" charset="0"/>
              </a:rPr>
              <a:t>khoảng</a:t>
            </a:r>
            <a:r>
              <a:rPr lang="en-US" sz="2600" b="1" dirty="0">
                <a:solidFill>
                  <a:srgbClr val="FF00FF"/>
                </a:solidFill>
                <a:latin typeface="Times New Roman" panose="02020603050405020304" pitchFamily="18" charset="0"/>
                <a:cs typeface="Times New Roman" panose="02020603050405020304" pitchFamily="18" charset="0"/>
              </a:rPr>
              <a:t> </a:t>
            </a:r>
            <a:r>
              <a:rPr lang="en-US" sz="2600" b="1" dirty="0" err="1">
                <a:solidFill>
                  <a:srgbClr val="FF00FF"/>
                </a:solidFill>
                <a:latin typeface="Times New Roman" panose="02020603050405020304" pitchFamily="18" charset="0"/>
                <a:cs typeface="Times New Roman" panose="02020603050405020304" pitchFamily="18" charset="0"/>
              </a:rPr>
              <a:t>tứ</a:t>
            </a:r>
            <a:r>
              <a:rPr lang="en-US" sz="2600" b="1" dirty="0">
                <a:solidFill>
                  <a:srgbClr val="FF00FF"/>
                </a:solidFill>
                <a:latin typeface="Times New Roman" panose="02020603050405020304" pitchFamily="18" charset="0"/>
                <a:cs typeface="Times New Roman" panose="02020603050405020304" pitchFamily="18" charset="0"/>
              </a:rPr>
              <a:t> </a:t>
            </a:r>
            <a:r>
              <a:rPr lang="en-US" sz="2600" b="1" dirty="0" err="1">
                <a:solidFill>
                  <a:srgbClr val="FF00FF"/>
                </a:solidFill>
                <a:latin typeface="Times New Roman" panose="02020603050405020304" pitchFamily="18" charset="0"/>
                <a:cs typeface="Times New Roman" panose="02020603050405020304" pitchFamily="18" charset="0"/>
              </a:rPr>
              <a:t>phân</a:t>
            </a:r>
            <a:r>
              <a:rPr lang="en-US" sz="2600" b="1" dirty="0">
                <a:solidFill>
                  <a:srgbClr val="FF00FF"/>
                </a:solidFill>
                <a:latin typeface="Times New Roman" panose="02020603050405020304" pitchFamily="18" charset="0"/>
                <a:cs typeface="Times New Roman" panose="02020603050405020304" pitchFamily="18" charset="0"/>
              </a:rPr>
              <a:t> </a:t>
            </a:r>
            <a:r>
              <a:rPr lang="en-US" sz="2600" b="1" dirty="0" err="1">
                <a:solidFill>
                  <a:srgbClr val="FF00FF"/>
                </a:solidFill>
                <a:latin typeface="Times New Roman" panose="02020603050405020304" pitchFamily="18" charset="0"/>
                <a:cs typeface="Times New Roman" panose="02020603050405020304" pitchFamily="18" charset="0"/>
              </a:rPr>
              <a:t>vị</a:t>
            </a:r>
            <a:endParaRPr lang="en-US" sz="2600" dirty="0">
              <a:solidFill>
                <a:srgbClr val="FF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17890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down)">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 calcmode="lin" valueType="num">
                                      <p:cBhvr additive="base">
                                        <p:cTn id="1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5"/>
                                        </p:tgtEl>
                                        <p:attrNameLst>
                                          <p:attrName>style.visibility</p:attrName>
                                        </p:attrNameLst>
                                      </p:cBhvr>
                                      <p:to>
                                        <p:strVal val="visible"/>
                                      </p:to>
                                    </p:set>
                                    <p:anim calcmode="lin" valueType="num">
                                      <p:cBhvr additive="base">
                                        <p:cTn id="21" dur="500" fill="hold"/>
                                        <p:tgtEl>
                                          <p:spTgt spid="5"/>
                                        </p:tgtEl>
                                        <p:attrNameLst>
                                          <p:attrName>ppt_x</p:attrName>
                                        </p:attrNameLst>
                                      </p:cBhvr>
                                      <p:tavLst>
                                        <p:tav tm="0">
                                          <p:val>
                                            <p:strVal val="#ppt_x"/>
                                          </p:val>
                                        </p:tav>
                                        <p:tav tm="100000">
                                          <p:val>
                                            <p:strVal val="#ppt_x"/>
                                          </p:val>
                                        </p:tav>
                                      </p:tavLst>
                                    </p:anim>
                                    <p:anim calcmode="lin" valueType="num">
                                      <p:cBhvr additive="base">
                                        <p:cTn id="22" dur="500" fill="hold"/>
                                        <p:tgtEl>
                                          <p:spTgt spid="5"/>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P spid="6" grpId="0"/>
      <p:bldP spid="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202444861"/>
              </p:ext>
            </p:extLst>
          </p:nvPr>
        </p:nvGraphicFramePr>
        <p:xfrm>
          <a:off x="500512" y="1394289"/>
          <a:ext cx="8204768" cy="1926428"/>
        </p:xfrm>
        <a:graphic>
          <a:graphicData uri="http://schemas.openxmlformats.org/drawingml/2006/table">
            <a:tbl>
              <a:tblPr firstRow="1" firstCol="1" bandRow="1">
                <a:tableStyleId>{5C22544A-7EE6-4342-B048-85BDC9FD1C3A}</a:tableStyleId>
              </a:tblPr>
              <a:tblGrid>
                <a:gridCol w="1367169"/>
                <a:gridCol w="1367169"/>
                <a:gridCol w="1367169"/>
                <a:gridCol w="1367169"/>
                <a:gridCol w="1368046"/>
                <a:gridCol w="1368046"/>
              </a:tblGrid>
              <a:tr h="963214">
                <a:tc>
                  <a:txBody>
                    <a:bodyPr/>
                    <a:lstStyle/>
                    <a:p>
                      <a:pPr marL="0" marR="0" algn="ctr">
                        <a:lnSpc>
                          <a:spcPct val="115000"/>
                        </a:lnSpc>
                        <a:spcBef>
                          <a:spcPts val="0"/>
                        </a:spcBef>
                        <a:spcAft>
                          <a:spcPts val="1000"/>
                        </a:spcAft>
                      </a:pPr>
                      <a:r>
                        <a:rPr lang="en-US" sz="3200" dirty="0" err="1">
                          <a:effectLst/>
                        </a:rPr>
                        <a:t>Giá</a:t>
                      </a:r>
                      <a:r>
                        <a:rPr lang="en-US" sz="3200" dirty="0">
                          <a:effectLst/>
                        </a:rPr>
                        <a:t> </a:t>
                      </a:r>
                      <a:r>
                        <a:rPr lang="en-US" sz="3200" dirty="0" err="1">
                          <a:effectLst/>
                        </a:rPr>
                        <a:t>trị</a:t>
                      </a:r>
                      <a:endParaRPr lang="en-US" sz="2800" dirty="0">
                        <a:effectLst/>
                        <a:latin typeface="Calibri" panose="020F0502020204030204" pitchFamily="34" charset="0"/>
                        <a:ea typeface="Malgun Gothic" panose="020B0503020000020004" pitchFamily="34" charset="-127"/>
                        <a:cs typeface="Cordia New"/>
                      </a:endParaRPr>
                    </a:p>
                  </a:txBody>
                  <a:tcPr marL="68580" marR="68580" marT="0" marB="0"/>
                </a:tc>
                <a:tc>
                  <a:txBody>
                    <a:bodyPr/>
                    <a:lstStyle/>
                    <a:p>
                      <a:pPr marL="0" marR="0" algn="ctr">
                        <a:lnSpc>
                          <a:spcPct val="115000"/>
                        </a:lnSpc>
                        <a:spcBef>
                          <a:spcPts val="0"/>
                        </a:spcBef>
                        <a:spcAft>
                          <a:spcPts val="1000"/>
                        </a:spcAft>
                      </a:pPr>
                      <a:r>
                        <a:rPr lang="en-US" sz="3200">
                          <a:effectLst/>
                        </a:rPr>
                        <a:t>-2</a:t>
                      </a:r>
                      <a:endParaRPr lang="en-US" sz="2800">
                        <a:effectLst/>
                        <a:latin typeface="Calibri" panose="020F0502020204030204" pitchFamily="34" charset="0"/>
                        <a:ea typeface="Malgun Gothic" panose="020B0503020000020004" pitchFamily="34" charset="-127"/>
                        <a:cs typeface="Cordia New"/>
                      </a:endParaRPr>
                    </a:p>
                  </a:txBody>
                  <a:tcPr marL="68580" marR="68580" marT="0" marB="0"/>
                </a:tc>
                <a:tc>
                  <a:txBody>
                    <a:bodyPr/>
                    <a:lstStyle/>
                    <a:p>
                      <a:pPr marL="0" marR="0" algn="ctr">
                        <a:lnSpc>
                          <a:spcPct val="115000"/>
                        </a:lnSpc>
                        <a:spcBef>
                          <a:spcPts val="0"/>
                        </a:spcBef>
                        <a:spcAft>
                          <a:spcPts val="1000"/>
                        </a:spcAft>
                      </a:pPr>
                      <a:r>
                        <a:rPr lang="en-US" sz="3200">
                          <a:effectLst/>
                        </a:rPr>
                        <a:t>-1</a:t>
                      </a:r>
                      <a:endParaRPr lang="en-US" sz="2800">
                        <a:effectLst/>
                        <a:latin typeface="Calibri" panose="020F0502020204030204" pitchFamily="34" charset="0"/>
                        <a:ea typeface="Malgun Gothic" panose="020B0503020000020004" pitchFamily="34" charset="-127"/>
                        <a:cs typeface="Cordia New"/>
                      </a:endParaRPr>
                    </a:p>
                  </a:txBody>
                  <a:tcPr marL="68580" marR="68580" marT="0" marB="0"/>
                </a:tc>
                <a:tc>
                  <a:txBody>
                    <a:bodyPr/>
                    <a:lstStyle/>
                    <a:p>
                      <a:pPr marL="0" marR="0" algn="ctr">
                        <a:lnSpc>
                          <a:spcPct val="115000"/>
                        </a:lnSpc>
                        <a:spcBef>
                          <a:spcPts val="0"/>
                        </a:spcBef>
                        <a:spcAft>
                          <a:spcPts val="1000"/>
                        </a:spcAft>
                      </a:pPr>
                      <a:r>
                        <a:rPr lang="en-US" sz="3200" dirty="0">
                          <a:effectLst/>
                        </a:rPr>
                        <a:t>0</a:t>
                      </a:r>
                      <a:endParaRPr lang="en-US" sz="2800" dirty="0">
                        <a:effectLst/>
                        <a:latin typeface="Calibri" panose="020F0502020204030204" pitchFamily="34" charset="0"/>
                        <a:ea typeface="Malgun Gothic" panose="020B0503020000020004" pitchFamily="34" charset="-127"/>
                        <a:cs typeface="Cordia New"/>
                      </a:endParaRPr>
                    </a:p>
                  </a:txBody>
                  <a:tcPr marL="68580" marR="68580" marT="0" marB="0"/>
                </a:tc>
                <a:tc>
                  <a:txBody>
                    <a:bodyPr/>
                    <a:lstStyle/>
                    <a:p>
                      <a:pPr marL="0" marR="0" algn="ctr">
                        <a:lnSpc>
                          <a:spcPct val="115000"/>
                        </a:lnSpc>
                        <a:spcBef>
                          <a:spcPts val="0"/>
                        </a:spcBef>
                        <a:spcAft>
                          <a:spcPts val="1000"/>
                        </a:spcAft>
                      </a:pPr>
                      <a:r>
                        <a:rPr lang="en-US" sz="3200" dirty="0">
                          <a:effectLst/>
                        </a:rPr>
                        <a:t>1</a:t>
                      </a:r>
                      <a:endParaRPr lang="en-US" sz="2800" dirty="0">
                        <a:effectLst/>
                        <a:latin typeface="Calibri" panose="020F0502020204030204" pitchFamily="34" charset="0"/>
                        <a:ea typeface="Malgun Gothic" panose="020B0503020000020004" pitchFamily="34" charset="-127"/>
                        <a:cs typeface="Cordia New"/>
                      </a:endParaRPr>
                    </a:p>
                  </a:txBody>
                  <a:tcPr marL="68580" marR="68580" marT="0" marB="0"/>
                </a:tc>
                <a:tc>
                  <a:txBody>
                    <a:bodyPr/>
                    <a:lstStyle/>
                    <a:p>
                      <a:pPr marL="0" marR="0" algn="ctr">
                        <a:lnSpc>
                          <a:spcPct val="115000"/>
                        </a:lnSpc>
                        <a:spcBef>
                          <a:spcPts val="0"/>
                        </a:spcBef>
                        <a:spcAft>
                          <a:spcPts val="1000"/>
                        </a:spcAft>
                      </a:pPr>
                      <a:r>
                        <a:rPr lang="en-US" sz="3200">
                          <a:effectLst/>
                        </a:rPr>
                        <a:t>2</a:t>
                      </a:r>
                      <a:endParaRPr lang="en-US" sz="2800">
                        <a:effectLst/>
                        <a:latin typeface="Calibri" panose="020F0502020204030204" pitchFamily="34" charset="0"/>
                        <a:ea typeface="Malgun Gothic" panose="020B0503020000020004" pitchFamily="34" charset="-127"/>
                        <a:cs typeface="Cordia New"/>
                      </a:endParaRPr>
                    </a:p>
                  </a:txBody>
                  <a:tcPr marL="68580" marR="68580" marT="0" marB="0"/>
                </a:tc>
              </a:tr>
              <a:tr h="963214">
                <a:tc>
                  <a:txBody>
                    <a:bodyPr/>
                    <a:lstStyle/>
                    <a:p>
                      <a:pPr marL="0" marR="0" algn="ctr">
                        <a:lnSpc>
                          <a:spcPct val="115000"/>
                        </a:lnSpc>
                        <a:spcBef>
                          <a:spcPts val="0"/>
                        </a:spcBef>
                        <a:spcAft>
                          <a:spcPts val="1000"/>
                        </a:spcAft>
                      </a:pPr>
                      <a:r>
                        <a:rPr lang="en-US" sz="3200">
                          <a:effectLst/>
                        </a:rPr>
                        <a:t>Tần số</a:t>
                      </a:r>
                      <a:endParaRPr lang="en-US" sz="2800">
                        <a:effectLst/>
                        <a:latin typeface="Calibri" panose="020F0502020204030204" pitchFamily="34" charset="0"/>
                        <a:ea typeface="Malgun Gothic" panose="020B0503020000020004" pitchFamily="34" charset="-127"/>
                        <a:cs typeface="Cordia New"/>
                      </a:endParaRPr>
                    </a:p>
                  </a:txBody>
                  <a:tcPr marL="68580" marR="68580" marT="0" marB="0"/>
                </a:tc>
                <a:tc>
                  <a:txBody>
                    <a:bodyPr/>
                    <a:lstStyle/>
                    <a:p>
                      <a:pPr marL="0" marR="0" algn="ctr">
                        <a:lnSpc>
                          <a:spcPct val="115000"/>
                        </a:lnSpc>
                        <a:spcBef>
                          <a:spcPts val="0"/>
                        </a:spcBef>
                        <a:spcAft>
                          <a:spcPts val="1000"/>
                        </a:spcAft>
                      </a:pPr>
                      <a:r>
                        <a:rPr lang="en-US" sz="3200">
                          <a:effectLst/>
                        </a:rPr>
                        <a:t>10</a:t>
                      </a:r>
                      <a:endParaRPr lang="en-US" sz="2800">
                        <a:effectLst/>
                        <a:latin typeface="Calibri" panose="020F0502020204030204" pitchFamily="34" charset="0"/>
                        <a:ea typeface="Malgun Gothic" panose="020B0503020000020004" pitchFamily="34" charset="-127"/>
                        <a:cs typeface="Cordia New"/>
                      </a:endParaRPr>
                    </a:p>
                  </a:txBody>
                  <a:tcPr marL="68580" marR="68580" marT="0" marB="0"/>
                </a:tc>
                <a:tc>
                  <a:txBody>
                    <a:bodyPr/>
                    <a:lstStyle/>
                    <a:p>
                      <a:pPr marL="0" marR="0" algn="ctr">
                        <a:lnSpc>
                          <a:spcPct val="115000"/>
                        </a:lnSpc>
                        <a:spcBef>
                          <a:spcPts val="0"/>
                        </a:spcBef>
                        <a:spcAft>
                          <a:spcPts val="1000"/>
                        </a:spcAft>
                      </a:pPr>
                      <a:r>
                        <a:rPr lang="en-US" sz="3200">
                          <a:effectLst/>
                        </a:rPr>
                        <a:t>20</a:t>
                      </a:r>
                      <a:endParaRPr lang="en-US" sz="2800">
                        <a:effectLst/>
                        <a:latin typeface="Calibri" panose="020F0502020204030204" pitchFamily="34" charset="0"/>
                        <a:ea typeface="Malgun Gothic" panose="020B0503020000020004" pitchFamily="34" charset="-127"/>
                        <a:cs typeface="Cordia New"/>
                      </a:endParaRPr>
                    </a:p>
                  </a:txBody>
                  <a:tcPr marL="68580" marR="68580" marT="0" marB="0"/>
                </a:tc>
                <a:tc>
                  <a:txBody>
                    <a:bodyPr/>
                    <a:lstStyle/>
                    <a:p>
                      <a:pPr marL="0" marR="0" algn="ctr">
                        <a:lnSpc>
                          <a:spcPct val="115000"/>
                        </a:lnSpc>
                        <a:spcBef>
                          <a:spcPts val="0"/>
                        </a:spcBef>
                        <a:spcAft>
                          <a:spcPts val="1000"/>
                        </a:spcAft>
                      </a:pPr>
                      <a:r>
                        <a:rPr lang="en-US" sz="3200">
                          <a:effectLst/>
                        </a:rPr>
                        <a:t>30</a:t>
                      </a:r>
                      <a:endParaRPr lang="en-US" sz="2800">
                        <a:effectLst/>
                        <a:latin typeface="Calibri" panose="020F0502020204030204" pitchFamily="34" charset="0"/>
                        <a:ea typeface="Malgun Gothic" panose="020B0503020000020004" pitchFamily="34" charset="-127"/>
                        <a:cs typeface="Cordia New"/>
                      </a:endParaRPr>
                    </a:p>
                  </a:txBody>
                  <a:tcPr marL="68580" marR="68580" marT="0" marB="0"/>
                </a:tc>
                <a:tc>
                  <a:txBody>
                    <a:bodyPr/>
                    <a:lstStyle/>
                    <a:p>
                      <a:pPr marL="0" marR="0" algn="ctr">
                        <a:lnSpc>
                          <a:spcPct val="115000"/>
                        </a:lnSpc>
                        <a:spcBef>
                          <a:spcPts val="0"/>
                        </a:spcBef>
                        <a:spcAft>
                          <a:spcPts val="1000"/>
                        </a:spcAft>
                      </a:pPr>
                      <a:r>
                        <a:rPr lang="en-US" sz="3200">
                          <a:effectLst/>
                        </a:rPr>
                        <a:t>20</a:t>
                      </a:r>
                      <a:endParaRPr lang="en-US" sz="2800">
                        <a:effectLst/>
                        <a:latin typeface="Calibri" panose="020F0502020204030204" pitchFamily="34" charset="0"/>
                        <a:ea typeface="Malgun Gothic" panose="020B0503020000020004" pitchFamily="34" charset="-127"/>
                        <a:cs typeface="Cordia New"/>
                      </a:endParaRPr>
                    </a:p>
                  </a:txBody>
                  <a:tcPr marL="68580" marR="68580" marT="0" marB="0"/>
                </a:tc>
                <a:tc>
                  <a:txBody>
                    <a:bodyPr/>
                    <a:lstStyle/>
                    <a:p>
                      <a:pPr marL="0" marR="0" algn="ctr">
                        <a:lnSpc>
                          <a:spcPct val="115000"/>
                        </a:lnSpc>
                        <a:spcBef>
                          <a:spcPts val="0"/>
                        </a:spcBef>
                        <a:spcAft>
                          <a:spcPts val="1000"/>
                        </a:spcAft>
                      </a:pPr>
                      <a:r>
                        <a:rPr lang="en-US" sz="3200" dirty="0">
                          <a:effectLst/>
                        </a:rPr>
                        <a:t>10</a:t>
                      </a:r>
                      <a:endParaRPr lang="en-US" sz="2800" dirty="0">
                        <a:effectLst/>
                        <a:latin typeface="Calibri" panose="020F0502020204030204" pitchFamily="34" charset="0"/>
                        <a:ea typeface="Malgun Gothic" panose="020B0503020000020004" pitchFamily="34" charset="-127"/>
                        <a:cs typeface="Cordia New"/>
                      </a:endParaRPr>
                    </a:p>
                  </a:txBody>
                  <a:tcPr marL="68580" marR="68580" marT="0" marB="0"/>
                </a:tc>
              </a:tr>
            </a:tbl>
          </a:graphicData>
        </a:graphic>
      </p:graphicFrame>
      <p:sp>
        <p:nvSpPr>
          <p:cNvPr id="7" name="Rectangle 6"/>
          <p:cNvSpPr/>
          <p:nvPr/>
        </p:nvSpPr>
        <p:spPr>
          <a:xfrm>
            <a:off x="81813" y="163629"/>
            <a:ext cx="8744553" cy="1707134"/>
          </a:xfrm>
          <a:prstGeom prst="rect">
            <a:avLst/>
          </a:prstGeom>
        </p:spPr>
        <p:txBody>
          <a:bodyPr wrap="square">
            <a:spAutoFit/>
          </a:bodyPr>
          <a:lstStyle/>
          <a:p>
            <a:pPr algn="just">
              <a:lnSpc>
                <a:spcPct val="115000"/>
              </a:lnSpc>
              <a:spcAft>
                <a:spcPts val="1000"/>
              </a:spcAft>
            </a:pPr>
            <a:r>
              <a:rPr lang="en-US" sz="2800" dirty="0" smtClean="0">
                <a:solidFill>
                  <a:srgbClr val="FF0000"/>
                </a:solidFill>
                <a:latin typeface="Times New Roman" panose="02020603050405020304" pitchFamily="18" charset="0"/>
                <a:ea typeface="Malgun Gothic" panose="020B0503020000020004" pitchFamily="34" charset="-127"/>
                <a:cs typeface="Cordia New"/>
              </a:rPr>
              <a:t>BT: </a:t>
            </a:r>
            <a:r>
              <a:rPr lang="en-US" sz="2800" dirty="0" err="1" smtClean="0">
                <a:latin typeface="Times New Roman" panose="02020603050405020304" pitchFamily="18" charset="0"/>
                <a:ea typeface="Malgun Gothic" panose="020B0503020000020004" pitchFamily="34" charset="-127"/>
                <a:cs typeface="Cordia New"/>
              </a:rPr>
              <a:t>Hãy</a:t>
            </a:r>
            <a:r>
              <a:rPr lang="en-US" sz="2800" dirty="0">
                <a:latin typeface="Times New Roman" panose="02020603050405020304" pitchFamily="18" charset="0"/>
                <a:ea typeface="Malgun Gothic" panose="020B0503020000020004" pitchFamily="34" charset="-127"/>
                <a:cs typeface="Cordia New"/>
              </a:rPr>
              <a:t> </a:t>
            </a:r>
            <a:r>
              <a:rPr lang="en-US" sz="2800" dirty="0" err="1" smtClean="0">
                <a:latin typeface="Times New Roman" panose="02020603050405020304" pitchFamily="18" charset="0"/>
                <a:ea typeface="Malgun Gothic" panose="020B0503020000020004" pitchFamily="34" charset="-127"/>
                <a:cs typeface="Cordia New"/>
              </a:rPr>
              <a:t>tính</a:t>
            </a:r>
            <a:r>
              <a:rPr lang="en-US" sz="2800" dirty="0">
                <a:latin typeface="Times New Roman" panose="02020603050405020304" pitchFamily="18" charset="0"/>
                <a:ea typeface="Malgun Gothic" panose="020B0503020000020004" pitchFamily="34" charset="-127"/>
                <a:cs typeface="Cordia New"/>
              </a:rPr>
              <a:t> </a:t>
            </a:r>
            <a:r>
              <a:rPr lang="en-US" sz="2800" dirty="0" err="1" smtClean="0">
                <a:latin typeface="Times New Roman" panose="02020603050405020304" pitchFamily="18" charset="0"/>
                <a:ea typeface="Malgun Gothic" panose="020B0503020000020004" pitchFamily="34" charset="-127"/>
                <a:cs typeface="Cordia New"/>
              </a:rPr>
              <a:t>số</a:t>
            </a:r>
            <a:r>
              <a:rPr lang="en-US" sz="2800" dirty="0" smtClean="0">
                <a:latin typeface="Times New Roman" panose="02020603050405020304" pitchFamily="18" charset="0"/>
                <a:ea typeface="Malgun Gothic" panose="020B0503020000020004" pitchFamily="34" charset="-127"/>
                <a:cs typeface="Cordia New"/>
              </a:rPr>
              <a:t> </a:t>
            </a:r>
            <a:r>
              <a:rPr lang="en-US" sz="2800" dirty="0" err="1" smtClean="0">
                <a:latin typeface="Times New Roman" panose="02020603050405020304" pitchFamily="18" charset="0"/>
                <a:ea typeface="Malgun Gothic" panose="020B0503020000020004" pitchFamily="34" charset="-127"/>
                <a:cs typeface="Cordia New"/>
              </a:rPr>
              <a:t>trung</a:t>
            </a:r>
            <a:r>
              <a:rPr lang="en-US" sz="2800" dirty="0">
                <a:latin typeface="Times New Roman" panose="02020603050405020304" pitchFamily="18" charset="0"/>
                <a:ea typeface="Malgun Gothic" panose="020B0503020000020004" pitchFamily="34" charset="-127"/>
                <a:cs typeface="Cordia New"/>
              </a:rPr>
              <a:t> </a:t>
            </a:r>
            <a:r>
              <a:rPr lang="en-US" sz="2800" dirty="0" err="1" smtClean="0">
                <a:latin typeface="Times New Roman" panose="02020603050405020304" pitchFamily="18" charset="0"/>
                <a:ea typeface="Malgun Gothic" panose="020B0503020000020004" pitchFamily="34" charset="-127"/>
                <a:cs typeface="Cordia New"/>
              </a:rPr>
              <a:t>bình</a:t>
            </a:r>
            <a:r>
              <a:rPr lang="en-US" sz="2800" dirty="0" smtClean="0">
                <a:latin typeface="Times New Roman" panose="02020603050405020304" pitchFamily="18" charset="0"/>
                <a:ea typeface="Malgun Gothic" panose="020B0503020000020004" pitchFamily="34" charset="-127"/>
                <a:cs typeface="Cordia New"/>
              </a:rPr>
              <a:t>, </a:t>
            </a:r>
            <a:r>
              <a:rPr lang="en-US" sz="2800" dirty="0" err="1" smtClean="0">
                <a:latin typeface="Times New Roman" panose="02020603050405020304" pitchFamily="18" charset="0"/>
                <a:ea typeface="Malgun Gothic" panose="020B0503020000020004" pitchFamily="34" charset="-127"/>
                <a:cs typeface="Cordia New"/>
              </a:rPr>
              <a:t>độ</a:t>
            </a:r>
            <a:r>
              <a:rPr lang="en-US" sz="2800" dirty="0" smtClean="0">
                <a:latin typeface="Times New Roman" panose="02020603050405020304" pitchFamily="18" charset="0"/>
                <a:ea typeface="Malgun Gothic" panose="020B0503020000020004" pitchFamily="34" charset="-127"/>
                <a:cs typeface="Cordia New"/>
              </a:rPr>
              <a:t> </a:t>
            </a:r>
            <a:r>
              <a:rPr lang="en-US" sz="2800" dirty="0" err="1">
                <a:latin typeface="Times New Roman" panose="02020603050405020304" pitchFamily="18" charset="0"/>
                <a:ea typeface="Malgun Gothic" panose="020B0503020000020004" pitchFamily="34" charset="-127"/>
                <a:cs typeface="Cordia New"/>
              </a:rPr>
              <a:t>lệch</a:t>
            </a:r>
            <a:r>
              <a:rPr lang="en-US" sz="2800" dirty="0">
                <a:latin typeface="Times New Roman" panose="02020603050405020304" pitchFamily="18" charset="0"/>
                <a:ea typeface="Malgun Gothic" panose="020B0503020000020004" pitchFamily="34" charset="-127"/>
                <a:cs typeface="Cordia New"/>
              </a:rPr>
              <a:t> </a:t>
            </a:r>
            <a:r>
              <a:rPr lang="en-US" sz="2800" dirty="0" err="1">
                <a:latin typeface="Times New Roman" panose="02020603050405020304" pitchFamily="18" charset="0"/>
                <a:ea typeface="Malgun Gothic" panose="020B0503020000020004" pitchFamily="34" charset="-127"/>
                <a:cs typeface="Cordia New"/>
              </a:rPr>
              <a:t>chuẩn</a:t>
            </a:r>
            <a:r>
              <a:rPr lang="en-US" sz="2800" dirty="0">
                <a:latin typeface="Times New Roman" panose="02020603050405020304" pitchFamily="18" charset="0"/>
                <a:ea typeface="Malgun Gothic" panose="020B0503020000020004" pitchFamily="34" charset="-127"/>
                <a:cs typeface="Cordia New"/>
              </a:rPr>
              <a:t>, </a:t>
            </a:r>
            <a:r>
              <a:rPr lang="en-US" sz="2800" dirty="0" err="1">
                <a:latin typeface="Times New Roman" panose="02020603050405020304" pitchFamily="18" charset="0"/>
                <a:ea typeface="Malgun Gothic" panose="020B0503020000020004" pitchFamily="34" charset="-127"/>
                <a:cs typeface="Cordia New"/>
              </a:rPr>
              <a:t>khoảng</a:t>
            </a:r>
            <a:r>
              <a:rPr lang="en-US" sz="2800" dirty="0">
                <a:latin typeface="Times New Roman" panose="02020603050405020304" pitchFamily="18" charset="0"/>
                <a:ea typeface="Malgun Gothic" panose="020B0503020000020004" pitchFamily="34" charset="-127"/>
                <a:cs typeface="Cordia New"/>
              </a:rPr>
              <a:t> </a:t>
            </a:r>
            <a:r>
              <a:rPr lang="en-US" sz="2800" dirty="0" err="1">
                <a:latin typeface="Times New Roman" panose="02020603050405020304" pitchFamily="18" charset="0"/>
                <a:ea typeface="Malgun Gothic" panose="020B0503020000020004" pitchFamily="34" charset="-127"/>
                <a:cs typeface="Cordia New"/>
              </a:rPr>
              <a:t>biến</a:t>
            </a:r>
            <a:r>
              <a:rPr lang="en-US" sz="2800" dirty="0">
                <a:latin typeface="Times New Roman" panose="02020603050405020304" pitchFamily="18" charset="0"/>
                <a:ea typeface="Malgun Gothic" panose="020B0503020000020004" pitchFamily="34" charset="-127"/>
                <a:cs typeface="Cordia New"/>
              </a:rPr>
              <a:t> </a:t>
            </a:r>
            <a:r>
              <a:rPr lang="en-US" sz="2800" dirty="0" err="1">
                <a:latin typeface="Times New Roman" panose="02020603050405020304" pitchFamily="18" charset="0"/>
                <a:ea typeface="Malgun Gothic" panose="020B0503020000020004" pitchFamily="34" charset="-127"/>
                <a:cs typeface="Cordia New"/>
              </a:rPr>
              <a:t>thiên</a:t>
            </a:r>
            <a:r>
              <a:rPr lang="en-US" sz="2800" dirty="0">
                <a:latin typeface="Times New Roman" panose="02020603050405020304" pitchFamily="18" charset="0"/>
                <a:ea typeface="Malgun Gothic" panose="020B0503020000020004" pitchFamily="34" charset="-127"/>
                <a:cs typeface="Cordia New"/>
              </a:rPr>
              <a:t> </a:t>
            </a:r>
            <a:r>
              <a:rPr lang="en-US" sz="2800" dirty="0" err="1" smtClean="0">
                <a:latin typeface="Times New Roman" panose="02020603050405020304" pitchFamily="18" charset="0"/>
                <a:ea typeface="Malgun Gothic" panose="020B0503020000020004" pitchFamily="34" charset="-127"/>
                <a:cs typeface="Cordia New"/>
              </a:rPr>
              <a:t>của</a:t>
            </a:r>
            <a:r>
              <a:rPr lang="en-US" sz="2800" dirty="0" smtClean="0">
                <a:latin typeface="Times New Roman" panose="02020603050405020304" pitchFamily="18" charset="0"/>
                <a:ea typeface="Malgun Gothic" panose="020B0503020000020004" pitchFamily="34" charset="-127"/>
                <a:cs typeface="Cordia New"/>
              </a:rPr>
              <a:t> </a:t>
            </a:r>
            <a:r>
              <a:rPr lang="en-US" sz="2800" dirty="0" err="1">
                <a:latin typeface="Times New Roman" panose="02020603050405020304" pitchFamily="18" charset="0"/>
                <a:ea typeface="Malgun Gothic" panose="020B0503020000020004" pitchFamily="34" charset="-127"/>
                <a:cs typeface="Cordia New"/>
              </a:rPr>
              <a:t>các</a:t>
            </a:r>
            <a:r>
              <a:rPr lang="en-US" sz="2800" dirty="0">
                <a:latin typeface="Times New Roman" panose="02020603050405020304" pitchFamily="18" charset="0"/>
                <a:ea typeface="Malgun Gothic" panose="020B0503020000020004" pitchFamily="34" charset="-127"/>
                <a:cs typeface="Cordia New"/>
              </a:rPr>
              <a:t> </a:t>
            </a:r>
            <a:r>
              <a:rPr lang="en-US" sz="2800" dirty="0" err="1">
                <a:latin typeface="Times New Roman" panose="02020603050405020304" pitchFamily="18" charset="0"/>
                <a:ea typeface="Malgun Gothic" panose="020B0503020000020004" pitchFamily="34" charset="-127"/>
                <a:cs typeface="Cordia New"/>
              </a:rPr>
              <a:t>mẫu</a:t>
            </a:r>
            <a:r>
              <a:rPr lang="en-US" sz="2800" dirty="0">
                <a:latin typeface="Times New Roman" panose="02020603050405020304" pitchFamily="18" charset="0"/>
                <a:ea typeface="Malgun Gothic" panose="020B0503020000020004" pitchFamily="34" charset="-127"/>
                <a:cs typeface="Cordia New"/>
              </a:rPr>
              <a:t> </a:t>
            </a:r>
            <a:r>
              <a:rPr lang="en-US" sz="2800" dirty="0" err="1">
                <a:latin typeface="Times New Roman" panose="02020603050405020304" pitchFamily="18" charset="0"/>
                <a:ea typeface="Malgun Gothic" panose="020B0503020000020004" pitchFamily="34" charset="-127"/>
                <a:cs typeface="Cordia New"/>
              </a:rPr>
              <a:t>số</a:t>
            </a:r>
            <a:r>
              <a:rPr lang="en-US" sz="2800" dirty="0">
                <a:latin typeface="Times New Roman" panose="02020603050405020304" pitchFamily="18" charset="0"/>
                <a:ea typeface="Malgun Gothic" panose="020B0503020000020004" pitchFamily="34" charset="-127"/>
                <a:cs typeface="Cordia New"/>
              </a:rPr>
              <a:t> </a:t>
            </a:r>
            <a:r>
              <a:rPr lang="en-US" sz="2800" dirty="0" err="1">
                <a:latin typeface="Times New Roman" panose="02020603050405020304" pitchFamily="18" charset="0"/>
                <a:ea typeface="Malgun Gothic" panose="020B0503020000020004" pitchFamily="34" charset="-127"/>
                <a:cs typeface="Cordia New"/>
              </a:rPr>
              <a:t>liệu</a:t>
            </a:r>
            <a:r>
              <a:rPr lang="en-US" sz="2800" dirty="0">
                <a:latin typeface="Times New Roman" panose="02020603050405020304" pitchFamily="18" charset="0"/>
                <a:ea typeface="Malgun Gothic" panose="020B0503020000020004" pitchFamily="34" charset="-127"/>
                <a:cs typeface="Cordia New"/>
              </a:rPr>
              <a:t> </a:t>
            </a:r>
            <a:r>
              <a:rPr lang="en-US" sz="2800" dirty="0" err="1">
                <a:latin typeface="Times New Roman" panose="02020603050405020304" pitchFamily="18" charset="0"/>
                <a:ea typeface="Malgun Gothic" panose="020B0503020000020004" pitchFamily="34" charset="-127"/>
                <a:cs typeface="Cordia New"/>
              </a:rPr>
              <a:t>sau</a:t>
            </a:r>
            <a:r>
              <a:rPr lang="en-US" sz="2800" dirty="0">
                <a:latin typeface="Times New Roman" panose="02020603050405020304" pitchFamily="18" charset="0"/>
                <a:ea typeface="Malgun Gothic" panose="020B0503020000020004" pitchFamily="34" charset="-127"/>
                <a:cs typeface="Cordia New"/>
              </a:rPr>
              <a:t>:</a:t>
            </a:r>
            <a:endParaRPr lang="en-US" sz="2400" dirty="0">
              <a:latin typeface="Calibri" panose="020F0502020204030204" pitchFamily="34" charset="0"/>
              <a:ea typeface="Malgun Gothic" panose="020B0503020000020004" pitchFamily="34" charset="-127"/>
              <a:cs typeface="Cordia New"/>
            </a:endParaRPr>
          </a:p>
          <a:p>
            <a:pPr algn="just">
              <a:lnSpc>
                <a:spcPct val="115000"/>
              </a:lnSpc>
              <a:spcAft>
                <a:spcPts val="1000"/>
              </a:spcAft>
            </a:pPr>
            <a:r>
              <a:rPr lang="en-US" sz="2800" dirty="0">
                <a:latin typeface="Times New Roman" panose="02020603050405020304" pitchFamily="18" charset="0"/>
                <a:ea typeface="Malgun Gothic" panose="020B0503020000020004" pitchFamily="34" charset="-127"/>
                <a:cs typeface="Cordia New"/>
              </a:rPr>
              <a:t>a)</a:t>
            </a:r>
            <a:endParaRPr lang="en-US" sz="2400" dirty="0">
              <a:effectLst/>
              <a:latin typeface="Calibri" panose="020F0502020204030204" pitchFamily="34" charset="0"/>
              <a:ea typeface="Malgun Gothic" panose="020B0503020000020004" pitchFamily="34" charset="-127"/>
              <a:cs typeface="Cordia New"/>
            </a:endParaRPr>
          </a:p>
        </p:txBody>
      </p:sp>
      <p:graphicFrame>
        <p:nvGraphicFramePr>
          <p:cNvPr id="8" name="Table 7"/>
          <p:cNvGraphicFramePr>
            <a:graphicFrameLocks noGrp="1"/>
          </p:cNvGraphicFramePr>
          <p:nvPr>
            <p:extLst>
              <p:ext uri="{D42A27DB-BD31-4B8C-83A1-F6EECF244321}">
                <p14:modId xmlns:p14="http://schemas.microsoft.com/office/powerpoint/2010/main" val="472402643"/>
              </p:ext>
            </p:extLst>
          </p:nvPr>
        </p:nvGraphicFramePr>
        <p:xfrm>
          <a:off x="500512" y="4118239"/>
          <a:ext cx="8137392" cy="2090056"/>
        </p:xfrm>
        <a:graphic>
          <a:graphicData uri="http://schemas.openxmlformats.org/drawingml/2006/table">
            <a:tbl>
              <a:tblPr firstRow="1" firstCol="1" bandRow="1">
                <a:tableStyleId>{5C22544A-7EE6-4342-B048-85BDC9FD1C3A}</a:tableStyleId>
              </a:tblPr>
              <a:tblGrid>
                <a:gridCol w="1355942"/>
                <a:gridCol w="1355942"/>
                <a:gridCol w="1355942"/>
                <a:gridCol w="1355942"/>
                <a:gridCol w="1356812"/>
                <a:gridCol w="1356812"/>
              </a:tblGrid>
              <a:tr h="1045028">
                <a:tc>
                  <a:txBody>
                    <a:bodyPr/>
                    <a:lstStyle/>
                    <a:p>
                      <a:pPr marL="0" marR="0" algn="ctr">
                        <a:lnSpc>
                          <a:spcPct val="115000"/>
                        </a:lnSpc>
                        <a:spcBef>
                          <a:spcPts val="0"/>
                        </a:spcBef>
                        <a:spcAft>
                          <a:spcPts val="1000"/>
                        </a:spcAft>
                      </a:pPr>
                      <a:r>
                        <a:rPr lang="en-US" sz="3200" dirty="0" err="1">
                          <a:effectLst/>
                        </a:rPr>
                        <a:t>Giá</a:t>
                      </a:r>
                      <a:r>
                        <a:rPr lang="en-US" sz="3200" dirty="0">
                          <a:effectLst/>
                        </a:rPr>
                        <a:t> </a:t>
                      </a:r>
                      <a:r>
                        <a:rPr lang="en-US" sz="3200" dirty="0" err="1">
                          <a:effectLst/>
                        </a:rPr>
                        <a:t>trị</a:t>
                      </a:r>
                      <a:endParaRPr lang="en-US" sz="2800" dirty="0">
                        <a:effectLst/>
                        <a:latin typeface="Calibri" panose="020F0502020204030204" pitchFamily="34" charset="0"/>
                        <a:ea typeface="Malgun Gothic" panose="020B0503020000020004" pitchFamily="34" charset="-127"/>
                        <a:cs typeface="Cordia New"/>
                      </a:endParaRPr>
                    </a:p>
                  </a:txBody>
                  <a:tcPr marL="68580" marR="68580" marT="0" marB="0"/>
                </a:tc>
                <a:tc>
                  <a:txBody>
                    <a:bodyPr/>
                    <a:lstStyle/>
                    <a:p>
                      <a:pPr marL="0" marR="0" algn="ctr">
                        <a:lnSpc>
                          <a:spcPct val="115000"/>
                        </a:lnSpc>
                        <a:spcBef>
                          <a:spcPts val="0"/>
                        </a:spcBef>
                        <a:spcAft>
                          <a:spcPts val="1000"/>
                        </a:spcAft>
                      </a:pPr>
                      <a:r>
                        <a:rPr lang="en-US" sz="3200">
                          <a:effectLst/>
                        </a:rPr>
                        <a:t>0</a:t>
                      </a:r>
                      <a:endParaRPr lang="en-US" sz="2800">
                        <a:effectLst/>
                        <a:latin typeface="Calibri" panose="020F0502020204030204" pitchFamily="34" charset="0"/>
                        <a:ea typeface="Malgun Gothic" panose="020B0503020000020004" pitchFamily="34" charset="-127"/>
                        <a:cs typeface="Cordia New"/>
                      </a:endParaRPr>
                    </a:p>
                  </a:txBody>
                  <a:tcPr marL="68580" marR="68580" marT="0" marB="0"/>
                </a:tc>
                <a:tc>
                  <a:txBody>
                    <a:bodyPr/>
                    <a:lstStyle/>
                    <a:p>
                      <a:pPr marL="0" marR="0" algn="ctr">
                        <a:lnSpc>
                          <a:spcPct val="115000"/>
                        </a:lnSpc>
                        <a:spcBef>
                          <a:spcPts val="0"/>
                        </a:spcBef>
                        <a:spcAft>
                          <a:spcPts val="1000"/>
                        </a:spcAft>
                      </a:pPr>
                      <a:r>
                        <a:rPr lang="en-US" sz="3200">
                          <a:effectLst/>
                        </a:rPr>
                        <a:t>1</a:t>
                      </a:r>
                      <a:endParaRPr lang="en-US" sz="2800">
                        <a:effectLst/>
                        <a:latin typeface="Calibri" panose="020F0502020204030204" pitchFamily="34" charset="0"/>
                        <a:ea typeface="Malgun Gothic" panose="020B0503020000020004" pitchFamily="34" charset="-127"/>
                        <a:cs typeface="Cordia New"/>
                      </a:endParaRPr>
                    </a:p>
                  </a:txBody>
                  <a:tcPr marL="68580" marR="68580" marT="0" marB="0"/>
                </a:tc>
                <a:tc>
                  <a:txBody>
                    <a:bodyPr/>
                    <a:lstStyle/>
                    <a:p>
                      <a:pPr marL="0" marR="0" algn="ctr">
                        <a:lnSpc>
                          <a:spcPct val="115000"/>
                        </a:lnSpc>
                        <a:spcBef>
                          <a:spcPts val="0"/>
                        </a:spcBef>
                        <a:spcAft>
                          <a:spcPts val="1000"/>
                        </a:spcAft>
                      </a:pPr>
                      <a:r>
                        <a:rPr lang="en-US" sz="3200" dirty="0">
                          <a:effectLst/>
                        </a:rPr>
                        <a:t>2</a:t>
                      </a:r>
                      <a:endParaRPr lang="en-US" sz="2800" dirty="0">
                        <a:effectLst/>
                        <a:latin typeface="Calibri" panose="020F0502020204030204" pitchFamily="34" charset="0"/>
                        <a:ea typeface="Malgun Gothic" panose="020B0503020000020004" pitchFamily="34" charset="-127"/>
                        <a:cs typeface="Cordia New"/>
                      </a:endParaRPr>
                    </a:p>
                  </a:txBody>
                  <a:tcPr marL="68580" marR="68580" marT="0" marB="0"/>
                </a:tc>
                <a:tc>
                  <a:txBody>
                    <a:bodyPr/>
                    <a:lstStyle/>
                    <a:p>
                      <a:pPr marL="0" marR="0" algn="ctr">
                        <a:lnSpc>
                          <a:spcPct val="115000"/>
                        </a:lnSpc>
                        <a:spcBef>
                          <a:spcPts val="0"/>
                        </a:spcBef>
                        <a:spcAft>
                          <a:spcPts val="1000"/>
                        </a:spcAft>
                      </a:pPr>
                      <a:r>
                        <a:rPr lang="en-US" sz="3200">
                          <a:effectLst/>
                        </a:rPr>
                        <a:t>3</a:t>
                      </a:r>
                      <a:endParaRPr lang="en-US" sz="2800">
                        <a:effectLst/>
                        <a:latin typeface="Calibri" panose="020F0502020204030204" pitchFamily="34" charset="0"/>
                        <a:ea typeface="Malgun Gothic" panose="020B0503020000020004" pitchFamily="34" charset="-127"/>
                        <a:cs typeface="Cordia New"/>
                      </a:endParaRPr>
                    </a:p>
                  </a:txBody>
                  <a:tcPr marL="68580" marR="68580" marT="0" marB="0"/>
                </a:tc>
                <a:tc>
                  <a:txBody>
                    <a:bodyPr/>
                    <a:lstStyle/>
                    <a:p>
                      <a:pPr marL="0" marR="0" algn="ctr">
                        <a:lnSpc>
                          <a:spcPct val="115000"/>
                        </a:lnSpc>
                        <a:spcBef>
                          <a:spcPts val="0"/>
                        </a:spcBef>
                        <a:spcAft>
                          <a:spcPts val="1000"/>
                        </a:spcAft>
                      </a:pPr>
                      <a:r>
                        <a:rPr lang="en-US" sz="3200">
                          <a:effectLst/>
                        </a:rPr>
                        <a:t>4</a:t>
                      </a:r>
                      <a:endParaRPr lang="en-US" sz="2800">
                        <a:effectLst/>
                        <a:latin typeface="Calibri" panose="020F0502020204030204" pitchFamily="34" charset="0"/>
                        <a:ea typeface="Malgun Gothic" panose="020B0503020000020004" pitchFamily="34" charset="-127"/>
                        <a:cs typeface="Cordia New"/>
                      </a:endParaRPr>
                    </a:p>
                  </a:txBody>
                  <a:tcPr marL="68580" marR="68580" marT="0" marB="0"/>
                </a:tc>
              </a:tr>
              <a:tr h="1045028">
                <a:tc>
                  <a:txBody>
                    <a:bodyPr/>
                    <a:lstStyle/>
                    <a:p>
                      <a:pPr marL="0" marR="0" algn="ctr">
                        <a:lnSpc>
                          <a:spcPct val="115000"/>
                        </a:lnSpc>
                        <a:spcBef>
                          <a:spcPts val="0"/>
                        </a:spcBef>
                        <a:spcAft>
                          <a:spcPts val="1000"/>
                        </a:spcAft>
                      </a:pPr>
                      <a:r>
                        <a:rPr lang="en-US" sz="3200" dirty="0" err="1">
                          <a:effectLst/>
                        </a:rPr>
                        <a:t>Tần</a:t>
                      </a:r>
                      <a:r>
                        <a:rPr lang="en-US" sz="3200" dirty="0">
                          <a:effectLst/>
                        </a:rPr>
                        <a:t> </a:t>
                      </a:r>
                      <a:r>
                        <a:rPr lang="en-US" sz="3200" dirty="0" err="1">
                          <a:effectLst/>
                        </a:rPr>
                        <a:t>số</a:t>
                      </a:r>
                      <a:endParaRPr lang="en-US" sz="2800" dirty="0">
                        <a:effectLst/>
                        <a:latin typeface="Calibri" panose="020F0502020204030204" pitchFamily="34" charset="0"/>
                        <a:ea typeface="Malgun Gothic" panose="020B0503020000020004" pitchFamily="34" charset="-127"/>
                        <a:cs typeface="Cordia New"/>
                      </a:endParaRPr>
                    </a:p>
                  </a:txBody>
                  <a:tcPr marL="68580" marR="68580" marT="0" marB="0"/>
                </a:tc>
                <a:tc>
                  <a:txBody>
                    <a:bodyPr/>
                    <a:lstStyle/>
                    <a:p>
                      <a:pPr marL="0" marR="0" algn="ctr">
                        <a:lnSpc>
                          <a:spcPct val="115000"/>
                        </a:lnSpc>
                        <a:spcBef>
                          <a:spcPts val="0"/>
                        </a:spcBef>
                        <a:spcAft>
                          <a:spcPts val="1000"/>
                        </a:spcAft>
                      </a:pPr>
                      <a:r>
                        <a:rPr lang="en-US" sz="3200">
                          <a:effectLst/>
                        </a:rPr>
                        <a:t>0,1</a:t>
                      </a:r>
                      <a:endParaRPr lang="en-US" sz="2800">
                        <a:effectLst/>
                        <a:latin typeface="Calibri" panose="020F0502020204030204" pitchFamily="34" charset="0"/>
                        <a:ea typeface="Malgun Gothic" panose="020B0503020000020004" pitchFamily="34" charset="-127"/>
                        <a:cs typeface="Cordia New"/>
                      </a:endParaRPr>
                    </a:p>
                  </a:txBody>
                  <a:tcPr marL="68580" marR="68580" marT="0" marB="0"/>
                </a:tc>
                <a:tc>
                  <a:txBody>
                    <a:bodyPr/>
                    <a:lstStyle/>
                    <a:p>
                      <a:pPr marL="0" marR="0" algn="ctr">
                        <a:lnSpc>
                          <a:spcPct val="115000"/>
                        </a:lnSpc>
                        <a:spcBef>
                          <a:spcPts val="0"/>
                        </a:spcBef>
                        <a:spcAft>
                          <a:spcPts val="1000"/>
                        </a:spcAft>
                      </a:pPr>
                      <a:r>
                        <a:rPr lang="en-US" sz="3200">
                          <a:effectLst/>
                        </a:rPr>
                        <a:t>0,2</a:t>
                      </a:r>
                      <a:endParaRPr lang="en-US" sz="2800">
                        <a:effectLst/>
                        <a:latin typeface="Calibri" panose="020F0502020204030204" pitchFamily="34" charset="0"/>
                        <a:ea typeface="Malgun Gothic" panose="020B0503020000020004" pitchFamily="34" charset="-127"/>
                        <a:cs typeface="Cordia New"/>
                      </a:endParaRPr>
                    </a:p>
                  </a:txBody>
                  <a:tcPr marL="68580" marR="68580" marT="0" marB="0"/>
                </a:tc>
                <a:tc>
                  <a:txBody>
                    <a:bodyPr/>
                    <a:lstStyle/>
                    <a:p>
                      <a:pPr marL="0" marR="0" algn="ctr">
                        <a:lnSpc>
                          <a:spcPct val="115000"/>
                        </a:lnSpc>
                        <a:spcBef>
                          <a:spcPts val="0"/>
                        </a:spcBef>
                        <a:spcAft>
                          <a:spcPts val="1000"/>
                        </a:spcAft>
                      </a:pPr>
                      <a:r>
                        <a:rPr lang="en-US" sz="3200">
                          <a:effectLst/>
                        </a:rPr>
                        <a:t>0,4</a:t>
                      </a:r>
                      <a:endParaRPr lang="en-US" sz="2800">
                        <a:effectLst/>
                        <a:latin typeface="Calibri" panose="020F0502020204030204" pitchFamily="34" charset="0"/>
                        <a:ea typeface="Malgun Gothic" panose="020B0503020000020004" pitchFamily="34" charset="-127"/>
                        <a:cs typeface="Cordia New"/>
                      </a:endParaRPr>
                    </a:p>
                  </a:txBody>
                  <a:tcPr marL="68580" marR="68580" marT="0" marB="0"/>
                </a:tc>
                <a:tc>
                  <a:txBody>
                    <a:bodyPr/>
                    <a:lstStyle/>
                    <a:p>
                      <a:pPr marL="0" marR="0" algn="ctr">
                        <a:lnSpc>
                          <a:spcPct val="115000"/>
                        </a:lnSpc>
                        <a:spcBef>
                          <a:spcPts val="0"/>
                        </a:spcBef>
                        <a:spcAft>
                          <a:spcPts val="1000"/>
                        </a:spcAft>
                      </a:pPr>
                      <a:r>
                        <a:rPr lang="en-US" sz="3200">
                          <a:effectLst/>
                        </a:rPr>
                        <a:t>0,2</a:t>
                      </a:r>
                      <a:endParaRPr lang="en-US" sz="2800">
                        <a:effectLst/>
                        <a:latin typeface="Calibri" panose="020F0502020204030204" pitchFamily="34" charset="0"/>
                        <a:ea typeface="Malgun Gothic" panose="020B0503020000020004" pitchFamily="34" charset="-127"/>
                        <a:cs typeface="Cordia New"/>
                      </a:endParaRPr>
                    </a:p>
                  </a:txBody>
                  <a:tcPr marL="68580" marR="68580" marT="0" marB="0"/>
                </a:tc>
                <a:tc>
                  <a:txBody>
                    <a:bodyPr/>
                    <a:lstStyle/>
                    <a:p>
                      <a:pPr marL="0" marR="0" algn="ctr">
                        <a:lnSpc>
                          <a:spcPct val="115000"/>
                        </a:lnSpc>
                        <a:spcBef>
                          <a:spcPts val="0"/>
                        </a:spcBef>
                        <a:spcAft>
                          <a:spcPts val="1000"/>
                        </a:spcAft>
                      </a:pPr>
                      <a:r>
                        <a:rPr lang="en-US" sz="3200" dirty="0">
                          <a:effectLst/>
                        </a:rPr>
                        <a:t>0,1</a:t>
                      </a:r>
                      <a:endParaRPr lang="en-US" sz="2800" dirty="0">
                        <a:effectLst/>
                        <a:latin typeface="Calibri" panose="020F0502020204030204" pitchFamily="34" charset="0"/>
                        <a:ea typeface="Malgun Gothic" panose="020B0503020000020004" pitchFamily="34" charset="-127"/>
                        <a:cs typeface="Cordia New"/>
                      </a:endParaRPr>
                    </a:p>
                  </a:txBody>
                  <a:tcPr marL="68580" marR="68580" marT="0" marB="0"/>
                </a:tc>
              </a:tr>
            </a:tbl>
          </a:graphicData>
        </a:graphic>
      </p:graphicFrame>
      <p:sp>
        <p:nvSpPr>
          <p:cNvPr id="9" name="TextBox 8"/>
          <p:cNvSpPr txBox="1"/>
          <p:nvPr/>
        </p:nvSpPr>
        <p:spPr>
          <a:xfrm>
            <a:off x="182879" y="3465095"/>
            <a:ext cx="635267" cy="461665"/>
          </a:xfrm>
          <a:prstGeom prst="rect">
            <a:avLst/>
          </a:prstGeom>
          <a:noFill/>
        </p:spPr>
        <p:txBody>
          <a:bodyPr wrap="square" rtlCol="0">
            <a:spAutoFit/>
          </a:bodyPr>
          <a:lstStyle/>
          <a:p>
            <a:r>
              <a:rPr lang="en-US" sz="2400" dirty="0" smtClean="0"/>
              <a:t>b)</a:t>
            </a:r>
            <a:endParaRPr lang="en-US" sz="2400" dirty="0"/>
          </a:p>
        </p:txBody>
      </p:sp>
    </p:spTree>
    <p:extLst>
      <p:ext uri="{BB962C8B-B14F-4D97-AF65-F5344CB8AC3E}">
        <p14:creationId xmlns:p14="http://schemas.microsoft.com/office/powerpoint/2010/main" val="7144004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000" r="-3000"/>
          </a:stretch>
        </a:blipFill>
        <a:effectLst/>
      </p:bgPr>
    </p:bg>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Rectangle 3"/>
              <p:cNvSpPr/>
              <p:nvPr/>
            </p:nvSpPr>
            <p:spPr>
              <a:xfrm>
                <a:off x="923544" y="859536"/>
                <a:ext cx="7342632" cy="4599432"/>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en-US" sz="2600" dirty="0" smtClean="0">
                    <a:solidFill>
                      <a:schemeClr val="tx1"/>
                    </a:solidFill>
                    <a:latin typeface="Times New Roman" panose="02020603050405020304" pitchFamily="18" charset="0"/>
                    <a:cs typeface="Times New Roman" panose="02020603050405020304" pitchFamily="18" charset="0"/>
                  </a:rPr>
                  <a:t>Sắp</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xếp</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mẫu</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số</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liệu</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theo</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thứ</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tự</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không</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giảm</a:t>
                </a:r>
                <a:r>
                  <a:rPr lang="en-US" sz="2600" dirty="0">
                    <a:solidFill>
                      <a:schemeClr val="tx1"/>
                    </a:solidFill>
                    <a:latin typeface="Times New Roman" panose="02020603050405020304" pitchFamily="18" charset="0"/>
                    <a:cs typeface="Times New Roman" panose="02020603050405020304" pitchFamily="18" charset="0"/>
                  </a:rPr>
                  <a:t>, ta </a:t>
                </a:r>
                <a:r>
                  <a:rPr lang="en-US" sz="2600" dirty="0" err="1">
                    <a:solidFill>
                      <a:schemeClr val="tx1"/>
                    </a:solidFill>
                    <a:latin typeface="Times New Roman" panose="02020603050405020304" pitchFamily="18" charset="0"/>
                    <a:cs typeface="Times New Roman" panose="02020603050405020304" pitchFamily="18" charset="0"/>
                  </a:rPr>
                  <a:t>được</a:t>
                </a:r>
                <a:r>
                  <a:rPr lang="en-US" sz="2600" dirty="0">
                    <a:solidFill>
                      <a:schemeClr val="tx1"/>
                    </a:solidFill>
                    <a:latin typeface="Times New Roman" panose="02020603050405020304" pitchFamily="18" charset="0"/>
                    <a:cs typeface="Times New Roman" panose="02020603050405020304" pitchFamily="18" charset="0"/>
                  </a:rPr>
                  <a:t>:</a:t>
                </a:r>
              </a:p>
              <a:p>
                <a:pPr algn="ctr"/>
                <a:r>
                  <a:rPr lang="en-US" sz="2600" i="1" dirty="0" smtClean="0">
                    <a:solidFill>
                      <a:schemeClr val="tx1"/>
                    </a:solidFill>
                    <a:latin typeface="Times New Roman" panose="02020603050405020304" pitchFamily="18" charset="0"/>
                    <a:cs typeface="Times New Roman" panose="02020603050405020304" pitchFamily="18" charset="0"/>
                  </a:rPr>
                  <a:t>x</a:t>
                </a:r>
                <a:r>
                  <a:rPr lang="en-US" sz="2600" i="1" baseline="-25000" dirty="0">
                    <a:solidFill>
                      <a:schemeClr val="tx1"/>
                    </a:solidFill>
                    <a:latin typeface="Times New Roman" panose="02020603050405020304" pitchFamily="18" charset="0"/>
                    <a:cs typeface="Times New Roman" panose="02020603050405020304" pitchFamily="18" charset="0"/>
                  </a:rPr>
                  <a:t>1</a:t>
                </a:r>
                <a14:m>
                  <m:oMath xmlns:m="http://schemas.openxmlformats.org/officeDocument/2006/math">
                    <m:r>
                      <a:rPr lang="en-US" sz="2600" i="1" baseline="-25000">
                        <a:solidFill>
                          <a:schemeClr val="tx1"/>
                        </a:solidFill>
                        <a:latin typeface="Cambria Math" panose="02040503050406030204" pitchFamily="18" charset="0"/>
                      </a:rPr>
                      <m:t> </m:t>
                    </m:r>
                  </m:oMath>
                </a14:m>
                <a:r>
                  <a:rPr lang="vi-VN" sz="2600" i="1" dirty="0" smtClean="0">
                    <a:solidFill>
                      <a:schemeClr val="tx1"/>
                    </a:solidFill>
                    <a:latin typeface="Times New Roman" panose="02020603050405020304" pitchFamily="18" charset="0"/>
                    <a:cs typeface="Times New Roman" panose="02020603050405020304" pitchFamily="18" charset="0"/>
                  </a:rPr>
                  <a:t> </a:t>
                </a:r>
                <a14:m>
                  <m:oMath xmlns:m="http://schemas.openxmlformats.org/officeDocument/2006/math">
                    <m:r>
                      <a:rPr lang="vi-VN" sz="2600" i="1" dirty="0"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oMath>
                </a14:m>
                <a:r>
                  <a:rPr lang="vi-VN" sz="2600" i="1" dirty="0" smtClean="0">
                    <a:solidFill>
                      <a:schemeClr val="tx1"/>
                    </a:solidFill>
                    <a:latin typeface="Times New Roman" panose="02020603050405020304" pitchFamily="18" charset="0"/>
                    <a:cs typeface="Times New Roman" panose="02020603050405020304" pitchFamily="18" charset="0"/>
                  </a:rPr>
                  <a:t> </a:t>
                </a:r>
                <a:r>
                  <a:rPr lang="en-US" sz="2600" i="1" dirty="0" smtClean="0">
                    <a:solidFill>
                      <a:schemeClr val="tx1"/>
                    </a:solidFill>
                    <a:latin typeface="Times New Roman" panose="02020603050405020304" pitchFamily="18" charset="0"/>
                    <a:cs typeface="Times New Roman" panose="02020603050405020304" pitchFamily="18" charset="0"/>
                  </a:rPr>
                  <a:t>x</a:t>
                </a:r>
                <a:r>
                  <a:rPr lang="en-US" sz="2600" i="1" baseline="-25000" dirty="0" smtClean="0">
                    <a:solidFill>
                      <a:schemeClr val="tx1"/>
                    </a:solidFill>
                    <a:latin typeface="Times New Roman" panose="02020603050405020304" pitchFamily="18" charset="0"/>
                    <a:cs typeface="Times New Roman" panose="02020603050405020304" pitchFamily="18" charset="0"/>
                  </a:rPr>
                  <a:t>2</a:t>
                </a:r>
                <a:r>
                  <a:rPr lang="vi-VN" sz="2600" dirty="0">
                    <a:solidFill>
                      <a:schemeClr val="tx1"/>
                    </a:solidFill>
                    <a:ea typeface="Cambria Math" panose="02040503050406030204" pitchFamily="18" charset="0"/>
                    <a:cs typeface="Times New Roman" panose="02020603050405020304" pitchFamily="18" charset="0"/>
                  </a:rPr>
                  <a:t> </a:t>
                </a:r>
                <a14:m>
                  <m:oMath xmlns:m="http://schemas.openxmlformats.org/officeDocument/2006/math">
                    <m:r>
                      <a:rPr lang="vi-VN" sz="2600" i="1" dirty="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r>
                      <a:rPr lang="vi-VN" sz="2600" b="0" i="1" dirty="0"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 …</m:t>
                    </m:r>
                    <m:r>
                      <a:rPr lang="vi-VN" sz="2600" i="1" dirty="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oMath>
                </a14:m>
                <a:r>
                  <a:rPr lang="vi-VN" sz="2600" i="1" dirty="0" smtClean="0">
                    <a:solidFill>
                      <a:schemeClr val="tx1"/>
                    </a:solidFill>
                    <a:latin typeface="Times New Roman" panose="02020603050405020304" pitchFamily="18" charset="0"/>
                    <a:cs typeface="Times New Roman" panose="02020603050405020304" pitchFamily="18" charset="0"/>
                  </a:rPr>
                  <a:t> </a:t>
                </a:r>
                <a:r>
                  <a:rPr lang="en-US" sz="2600" i="1" dirty="0" smtClean="0">
                    <a:solidFill>
                      <a:schemeClr val="tx1"/>
                    </a:solidFill>
                    <a:latin typeface="Times New Roman" panose="02020603050405020304" pitchFamily="18" charset="0"/>
                    <a:cs typeface="Times New Roman" panose="02020603050405020304" pitchFamily="18" charset="0"/>
                  </a:rPr>
                  <a:t>x</a:t>
                </a:r>
                <a:r>
                  <a:rPr lang="en-US" sz="2600" i="1" baseline="-25000" dirty="0" smtClean="0">
                    <a:solidFill>
                      <a:schemeClr val="tx1"/>
                    </a:solidFill>
                    <a:latin typeface="Times New Roman" panose="02020603050405020304" pitchFamily="18" charset="0"/>
                    <a:cs typeface="Times New Roman" panose="02020603050405020304" pitchFamily="18" charset="0"/>
                  </a:rPr>
                  <a:t>n</a:t>
                </a:r>
                <a:endParaRPr lang="en-US" sz="2600" dirty="0">
                  <a:solidFill>
                    <a:schemeClr val="tx1"/>
                  </a:solidFill>
                  <a:latin typeface="Times New Roman" panose="02020603050405020304" pitchFamily="18" charset="0"/>
                  <a:cs typeface="Times New Roman" panose="02020603050405020304" pitchFamily="18" charset="0"/>
                </a:endParaRPr>
              </a:p>
              <a:p>
                <a:pPr marL="457200" lvl="0" indent="-457200">
                  <a:buFont typeface="Arial" panose="020B0604020202020204" pitchFamily="34" charset="0"/>
                  <a:buChar char="•"/>
                </a:pPr>
                <a:r>
                  <a:rPr lang="en-US" sz="2600" b="1" i="1" dirty="0" err="1">
                    <a:solidFill>
                      <a:schemeClr val="tx1"/>
                    </a:solidFill>
                    <a:latin typeface="Times New Roman" panose="02020603050405020304" pitchFamily="18" charset="0"/>
                    <a:cs typeface="Times New Roman" panose="02020603050405020304" pitchFamily="18" charset="0"/>
                  </a:rPr>
                  <a:t>Khoảng</a:t>
                </a:r>
                <a:r>
                  <a:rPr lang="en-US" sz="2600" b="1" i="1" dirty="0">
                    <a:solidFill>
                      <a:schemeClr val="tx1"/>
                    </a:solidFill>
                    <a:latin typeface="Times New Roman" panose="02020603050405020304" pitchFamily="18" charset="0"/>
                    <a:cs typeface="Times New Roman" panose="02020603050405020304" pitchFamily="18" charset="0"/>
                  </a:rPr>
                  <a:t> </a:t>
                </a:r>
                <a:r>
                  <a:rPr lang="en-US" sz="2600" b="1" i="1" dirty="0" err="1">
                    <a:solidFill>
                      <a:schemeClr val="tx1"/>
                    </a:solidFill>
                    <a:latin typeface="Times New Roman" panose="02020603050405020304" pitchFamily="18" charset="0"/>
                    <a:cs typeface="Times New Roman" panose="02020603050405020304" pitchFamily="18" charset="0"/>
                  </a:rPr>
                  <a:t>biến</a:t>
                </a:r>
                <a:r>
                  <a:rPr lang="en-US" sz="2600" b="1" i="1" dirty="0">
                    <a:solidFill>
                      <a:schemeClr val="tx1"/>
                    </a:solidFill>
                    <a:latin typeface="Times New Roman" panose="02020603050405020304" pitchFamily="18" charset="0"/>
                    <a:cs typeface="Times New Roman" panose="02020603050405020304" pitchFamily="18" charset="0"/>
                  </a:rPr>
                  <a:t> </a:t>
                </a:r>
                <a:r>
                  <a:rPr lang="en-US" sz="2600" b="1" i="1" dirty="0" err="1">
                    <a:solidFill>
                      <a:schemeClr val="tx1"/>
                    </a:solidFill>
                    <a:latin typeface="Times New Roman" panose="02020603050405020304" pitchFamily="18" charset="0"/>
                    <a:cs typeface="Times New Roman" panose="02020603050405020304" pitchFamily="18" charset="0"/>
                  </a:rPr>
                  <a:t>thiên</a:t>
                </a:r>
                <a:r>
                  <a:rPr lang="en-US" sz="2600" i="1"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của</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một</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mẫu</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số</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liệu</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kí</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hiệu</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là</a:t>
                </a:r>
                <a:r>
                  <a:rPr lang="en-US" sz="2600" dirty="0">
                    <a:solidFill>
                      <a:schemeClr val="tx1"/>
                    </a:solidFill>
                    <a:latin typeface="Times New Roman" panose="02020603050405020304" pitchFamily="18" charset="0"/>
                    <a:cs typeface="Times New Roman" panose="02020603050405020304" pitchFamily="18" charset="0"/>
                  </a:rPr>
                  <a:t> R, </a:t>
                </a:r>
                <a:r>
                  <a:rPr lang="en-US" sz="2600" dirty="0" err="1">
                    <a:solidFill>
                      <a:schemeClr val="tx1"/>
                    </a:solidFill>
                    <a:latin typeface="Times New Roman" panose="02020603050405020304" pitchFamily="18" charset="0"/>
                    <a:cs typeface="Times New Roman" panose="02020603050405020304" pitchFamily="18" charset="0"/>
                  </a:rPr>
                  <a:t>là</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hiệu</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giữa</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giá</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trị</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lớn</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nhất</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và</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giá</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trị</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nhỏ</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nhất</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của</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mẫu</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số</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liệu</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đó</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tức</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smtClean="0">
                    <a:solidFill>
                      <a:schemeClr val="tx1"/>
                    </a:solidFill>
                    <a:latin typeface="Times New Roman" panose="02020603050405020304" pitchFamily="18" charset="0"/>
                    <a:cs typeface="Times New Roman" panose="02020603050405020304" pitchFamily="18" charset="0"/>
                  </a:rPr>
                  <a:t>là</a:t>
                </a:r>
                <a:r>
                  <a:rPr lang="en-US" sz="2600" dirty="0" smtClean="0">
                    <a:solidFill>
                      <a:schemeClr val="tx1"/>
                    </a:solidFill>
                    <a:latin typeface="Times New Roman" panose="02020603050405020304" pitchFamily="18" charset="0"/>
                    <a:cs typeface="Times New Roman" panose="02020603050405020304" pitchFamily="18" charset="0"/>
                  </a:rPr>
                  <a:t>:</a:t>
                </a:r>
                <a:r>
                  <a:rPr lang="vi-VN" sz="2600" dirty="0" smtClean="0">
                    <a:solidFill>
                      <a:schemeClr val="tx1"/>
                    </a:solidFill>
                    <a:latin typeface="Times New Roman" panose="02020603050405020304" pitchFamily="18" charset="0"/>
                    <a:cs typeface="Times New Roman" panose="02020603050405020304" pitchFamily="18" charset="0"/>
                  </a:rPr>
                  <a:t>						</a:t>
                </a:r>
                <a:r>
                  <a:rPr lang="en-US" sz="2600" i="1" dirty="0" smtClean="0">
                    <a:solidFill>
                      <a:schemeClr val="tx1"/>
                    </a:solidFill>
                    <a:latin typeface="Times New Roman" panose="02020603050405020304" pitchFamily="18" charset="0"/>
                    <a:cs typeface="Times New Roman" panose="02020603050405020304" pitchFamily="18" charset="0"/>
                  </a:rPr>
                  <a:t>R = </a:t>
                </a:r>
                <a:r>
                  <a:rPr lang="en-US" sz="2600" i="1" dirty="0" err="1" smtClean="0">
                    <a:solidFill>
                      <a:schemeClr val="tx1"/>
                    </a:solidFill>
                    <a:latin typeface="Times New Roman" panose="02020603050405020304" pitchFamily="18" charset="0"/>
                    <a:cs typeface="Times New Roman" panose="02020603050405020304" pitchFamily="18" charset="0"/>
                  </a:rPr>
                  <a:t>x</a:t>
                </a:r>
                <a:r>
                  <a:rPr lang="en-US" sz="2600" i="1" baseline="-25000" dirty="0" err="1" smtClean="0">
                    <a:solidFill>
                      <a:schemeClr val="tx1"/>
                    </a:solidFill>
                    <a:latin typeface="Times New Roman" panose="02020603050405020304" pitchFamily="18" charset="0"/>
                    <a:cs typeface="Times New Roman" panose="02020603050405020304" pitchFamily="18" charset="0"/>
                  </a:rPr>
                  <a:t>n</a:t>
                </a:r>
                <a:r>
                  <a:rPr lang="en-US" sz="2600" i="1" dirty="0" smtClean="0">
                    <a:solidFill>
                      <a:schemeClr val="tx1"/>
                    </a:solidFill>
                    <a:latin typeface="Times New Roman" panose="02020603050405020304" pitchFamily="18" charset="0"/>
                    <a:cs typeface="Times New Roman" panose="02020603050405020304" pitchFamily="18" charset="0"/>
                  </a:rPr>
                  <a:t> </a:t>
                </a:r>
                <a:r>
                  <a:rPr lang="vi-VN" sz="2600" i="1" dirty="0" smtClean="0">
                    <a:solidFill>
                      <a:schemeClr val="tx1"/>
                    </a:solidFill>
                    <a:latin typeface="Times New Roman" panose="02020603050405020304" pitchFamily="18" charset="0"/>
                    <a:cs typeface="Times New Roman" panose="02020603050405020304" pitchFamily="18" charset="0"/>
                  </a:rPr>
                  <a:t>- </a:t>
                </a:r>
                <a:r>
                  <a:rPr lang="en-US" sz="2600" i="1" dirty="0" smtClean="0">
                    <a:solidFill>
                      <a:schemeClr val="tx1"/>
                    </a:solidFill>
                    <a:latin typeface="Times New Roman" panose="02020603050405020304" pitchFamily="18" charset="0"/>
                    <a:cs typeface="Times New Roman" panose="02020603050405020304" pitchFamily="18" charset="0"/>
                  </a:rPr>
                  <a:t>x</a:t>
                </a:r>
                <a:r>
                  <a:rPr lang="en-US" sz="2600" i="1" baseline="-25000" dirty="0" smtClean="0">
                    <a:solidFill>
                      <a:schemeClr val="tx1"/>
                    </a:solidFill>
                    <a:latin typeface="Times New Roman" panose="02020603050405020304" pitchFamily="18" charset="0"/>
                    <a:cs typeface="Times New Roman" panose="02020603050405020304" pitchFamily="18" charset="0"/>
                  </a:rPr>
                  <a:t>1</a:t>
                </a:r>
                <a:endParaRPr lang="en-US" sz="2600" dirty="0" smtClean="0">
                  <a:solidFill>
                    <a:schemeClr val="tx1"/>
                  </a:solidFill>
                  <a:latin typeface="Times New Roman" panose="02020603050405020304" pitchFamily="18" charset="0"/>
                  <a:cs typeface="Times New Roman" panose="02020603050405020304" pitchFamily="18" charset="0"/>
                </a:endParaRPr>
              </a:p>
              <a:p>
                <a:pPr marL="457200" lvl="0" indent="-457200">
                  <a:buFont typeface="Arial" panose="020B0604020202020204" pitchFamily="34" charset="0"/>
                  <a:buChar char="•"/>
                </a:pPr>
                <a:r>
                  <a:rPr lang="en-US" sz="2600" b="1" i="1" dirty="0" err="1" smtClean="0">
                    <a:solidFill>
                      <a:schemeClr val="tx1"/>
                    </a:solidFill>
                    <a:latin typeface="Times New Roman" panose="02020603050405020304" pitchFamily="18" charset="0"/>
                    <a:cs typeface="Times New Roman" panose="02020603050405020304" pitchFamily="18" charset="0"/>
                  </a:rPr>
                  <a:t>Khoảng</a:t>
                </a:r>
                <a:r>
                  <a:rPr lang="en-US" sz="2600" b="1" i="1" dirty="0" smtClean="0">
                    <a:solidFill>
                      <a:schemeClr val="tx1"/>
                    </a:solidFill>
                    <a:latin typeface="Times New Roman" panose="02020603050405020304" pitchFamily="18" charset="0"/>
                    <a:cs typeface="Times New Roman" panose="02020603050405020304" pitchFamily="18" charset="0"/>
                  </a:rPr>
                  <a:t> </a:t>
                </a:r>
                <a:r>
                  <a:rPr lang="en-US" sz="2600" b="1" i="1" dirty="0" err="1">
                    <a:solidFill>
                      <a:schemeClr val="tx1"/>
                    </a:solidFill>
                    <a:latin typeface="Times New Roman" panose="02020603050405020304" pitchFamily="18" charset="0"/>
                    <a:cs typeface="Times New Roman" panose="02020603050405020304" pitchFamily="18" charset="0"/>
                  </a:rPr>
                  <a:t>tứ</a:t>
                </a:r>
                <a:r>
                  <a:rPr lang="en-US" sz="2600" b="1" i="1" dirty="0">
                    <a:solidFill>
                      <a:schemeClr val="tx1"/>
                    </a:solidFill>
                    <a:latin typeface="Times New Roman" panose="02020603050405020304" pitchFamily="18" charset="0"/>
                    <a:cs typeface="Times New Roman" panose="02020603050405020304" pitchFamily="18" charset="0"/>
                  </a:rPr>
                  <a:t> </a:t>
                </a:r>
                <a:r>
                  <a:rPr lang="en-US" sz="2600" b="1" i="1" dirty="0" err="1">
                    <a:solidFill>
                      <a:schemeClr val="tx1"/>
                    </a:solidFill>
                    <a:latin typeface="Times New Roman" panose="02020603050405020304" pitchFamily="18" charset="0"/>
                    <a:cs typeface="Times New Roman" panose="02020603050405020304" pitchFamily="18" charset="0"/>
                  </a:rPr>
                  <a:t>phân</a:t>
                </a:r>
                <a:r>
                  <a:rPr lang="en-US" sz="2600" b="1" i="1" dirty="0">
                    <a:solidFill>
                      <a:schemeClr val="tx1"/>
                    </a:solidFill>
                    <a:latin typeface="Times New Roman" panose="02020603050405020304" pitchFamily="18" charset="0"/>
                    <a:cs typeface="Times New Roman" panose="02020603050405020304" pitchFamily="18" charset="0"/>
                  </a:rPr>
                  <a:t> </a:t>
                </a:r>
                <a:r>
                  <a:rPr lang="en-US" sz="2600" b="1" i="1" dirty="0" err="1">
                    <a:solidFill>
                      <a:schemeClr val="tx1"/>
                    </a:solidFill>
                    <a:latin typeface="Times New Roman" panose="02020603050405020304" pitchFamily="18" charset="0"/>
                    <a:cs typeface="Times New Roman" panose="02020603050405020304" pitchFamily="18" charset="0"/>
                  </a:rPr>
                  <a:t>vị</a:t>
                </a:r>
                <a:r>
                  <a:rPr lang="en-US" sz="2600" b="1" i="1" dirty="0">
                    <a:solidFill>
                      <a:schemeClr val="tx1"/>
                    </a:solidFill>
                    <a:latin typeface="Times New Roman" panose="02020603050405020304" pitchFamily="18" charset="0"/>
                    <a:cs typeface="Times New Roman" panose="02020603050405020304" pitchFamily="18" charset="0"/>
                  </a:rPr>
                  <a:t>,</a:t>
                </a:r>
                <a:r>
                  <a:rPr lang="en-US" sz="2600" i="1"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kí</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hiệu</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là</a:t>
                </a:r>
                <a:r>
                  <a:rPr lang="en-US" sz="2600" dirty="0">
                    <a:solidFill>
                      <a:schemeClr val="tx1"/>
                    </a:solidFill>
                    <a:latin typeface="Times New Roman" panose="02020603050405020304" pitchFamily="18" charset="0"/>
                    <a:cs typeface="Times New Roman" panose="02020603050405020304" pitchFamily="18" charset="0"/>
                  </a:rPr>
                  <a:t> </a:t>
                </a:r>
                <a14:m>
                  <m:oMath xmlns:m="http://schemas.openxmlformats.org/officeDocument/2006/math">
                    <m:r>
                      <a:rPr lang="en-US" sz="2600" i="1">
                        <a:solidFill>
                          <a:schemeClr val="tx1"/>
                        </a:solidFill>
                        <a:latin typeface="Cambria Math" panose="02040503050406030204" pitchFamily="18" charset="0"/>
                      </a:rPr>
                      <m:t>∆</m:t>
                    </m:r>
                  </m:oMath>
                </a14:m>
                <a:r>
                  <a:rPr lang="en-US" sz="2600" baseline="-25000" dirty="0">
                    <a:solidFill>
                      <a:schemeClr val="tx1"/>
                    </a:solidFill>
                    <a:latin typeface="Times New Roman" panose="02020603050405020304" pitchFamily="18" charset="0"/>
                    <a:cs typeface="Times New Roman" panose="02020603050405020304" pitchFamily="18" charset="0"/>
                  </a:rPr>
                  <a:t>Q</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là</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hiệu</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giữa</a:t>
                </a:r>
                <a:r>
                  <a:rPr lang="en-US" sz="2600" dirty="0">
                    <a:solidFill>
                      <a:schemeClr val="tx1"/>
                    </a:solidFill>
                    <a:latin typeface="Times New Roman" panose="02020603050405020304" pitchFamily="18" charset="0"/>
                    <a:cs typeface="Times New Roman" panose="02020603050405020304" pitchFamily="18" charset="0"/>
                  </a:rPr>
                  <a:t> Q</a:t>
                </a:r>
                <a:r>
                  <a:rPr lang="en-US" sz="2600" baseline="-25000" dirty="0">
                    <a:solidFill>
                      <a:schemeClr val="tx1"/>
                    </a:solidFill>
                    <a:latin typeface="Times New Roman" panose="02020603050405020304" pitchFamily="18" charset="0"/>
                    <a:cs typeface="Times New Roman" panose="02020603050405020304" pitchFamily="18" charset="0"/>
                  </a:rPr>
                  <a:t>3</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và</a:t>
                </a:r>
                <a:r>
                  <a:rPr lang="en-US" sz="2600" dirty="0">
                    <a:solidFill>
                      <a:schemeClr val="tx1"/>
                    </a:solidFill>
                    <a:latin typeface="Times New Roman" panose="02020603050405020304" pitchFamily="18" charset="0"/>
                    <a:cs typeface="Times New Roman" panose="02020603050405020304" pitchFamily="18" charset="0"/>
                  </a:rPr>
                  <a:t> Q</a:t>
                </a:r>
                <a:r>
                  <a:rPr lang="en-US" sz="2600" baseline="-25000" dirty="0">
                    <a:solidFill>
                      <a:schemeClr val="tx1"/>
                    </a:solidFill>
                    <a:latin typeface="Times New Roman" panose="02020603050405020304" pitchFamily="18" charset="0"/>
                    <a:cs typeface="Times New Roman" panose="02020603050405020304" pitchFamily="18" charset="0"/>
                  </a:rPr>
                  <a:t>1</a:t>
                </a:r>
                <a:r>
                  <a:rPr lang="en-US" sz="2600" dirty="0">
                    <a:solidFill>
                      <a:schemeClr val="tx1"/>
                    </a:solidFill>
                    <a:latin typeface="Times New Roman" panose="02020603050405020304" pitchFamily="18" charset="0"/>
                    <a:cs typeface="Times New Roman" panose="02020603050405020304" pitchFamily="18" charset="0"/>
                  </a:rPr>
                  <a:t> , </a:t>
                </a:r>
                <a:r>
                  <a:rPr lang="en-US" sz="2600" dirty="0" err="1">
                    <a:solidFill>
                      <a:schemeClr val="tx1"/>
                    </a:solidFill>
                    <a:latin typeface="Times New Roman" panose="02020603050405020304" pitchFamily="18" charset="0"/>
                    <a:cs typeface="Times New Roman" panose="02020603050405020304" pitchFamily="18" charset="0"/>
                  </a:rPr>
                  <a:t>tức</a:t>
                </a:r>
                <a:r>
                  <a:rPr lang="en-US" sz="2600" dirty="0">
                    <a:solidFill>
                      <a:schemeClr val="tx1"/>
                    </a:solidFill>
                    <a:latin typeface="Times New Roman" panose="02020603050405020304" pitchFamily="18" charset="0"/>
                    <a:cs typeface="Times New Roman" panose="02020603050405020304" pitchFamily="18" charset="0"/>
                  </a:rPr>
                  <a:t> </a:t>
                </a:r>
                <a:r>
                  <a:rPr lang="en-US" sz="2600" dirty="0" err="1">
                    <a:solidFill>
                      <a:schemeClr val="tx1"/>
                    </a:solidFill>
                    <a:latin typeface="Times New Roman" panose="02020603050405020304" pitchFamily="18" charset="0"/>
                    <a:cs typeface="Times New Roman" panose="02020603050405020304" pitchFamily="18" charset="0"/>
                  </a:rPr>
                  <a:t>là</a:t>
                </a:r>
                <a:r>
                  <a:rPr lang="en-US" sz="2600" dirty="0">
                    <a:solidFill>
                      <a:schemeClr val="tx1"/>
                    </a:solidFill>
                    <a:latin typeface="Times New Roman" panose="02020603050405020304" pitchFamily="18" charset="0"/>
                    <a:cs typeface="Times New Roman" panose="02020603050405020304" pitchFamily="18" charset="0"/>
                  </a:rPr>
                  <a:t>:</a:t>
                </a:r>
                <a:r>
                  <a:rPr lang="vi-VN" sz="2600" dirty="0">
                    <a:solidFill>
                      <a:schemeClr val="tx1"/>
                    </a:solidFill>
                    <a:latin typeface="Times New Roman" panose="02020603050405020304" pitchFamily="18" charset="0"/>
                    <a:cs typeface="Times New Roman" panose="02020603050405020304" pitchFamily="18" charset="0"/>
                  </a:rPr>
                  <a:t>	</a:t>
                </a:r>
                <a14:m>
                  <m:oMath xmlns:m="http://schemas.openxmlformats.org/officeDocument/2006/math">
                    <m:r>
                      <a:rPr lang="en-US" sz="2600" i="1">
                        <a:solidFill>
                          <a:schemeClr val="tx1"/>
                        </a:solidFill>
                        <a:latin typeface="Cambria Math" panose="02040503050406030204" pitchFamily="18" charset="0"/>
                      </a:rPr>
                      <m:t>∆</m:t>
                    </m:r>
                  </m:oMath>
                </a14:m>
                <a:r>
                  <a:rPr lang="en-US" sz="2600" i="1" baseline="-25000" dirty="0">
                    <a:solidFill>
                      <a:schemeClr val="tx1"/>
                    </a:solidFill>
                    <a:latin typeface="Times New Roman" panose="02020603050405020304" pitchFamily="18" charset="0"/>
                    <a:cs typeface="Times New Roman" panose="02020603050405020304" pitchFamily="18" charset="0"/>
                  </a:rPr>
                  <a:t>Q </a:t>
                </a:r>
                <a:r>
                  <a:rPr lang="en-US" sz="2600" i="1" dirty="0">
                    <a:solidFill>
                      <a:schemeClr val="tx1"/>
                    </a:solidFill>
                    <a:latin typeface="Times New Roman" panose="02020603050405020304" pitchFamily="18" charset="0"/>
                    <a:cs typeface="Times New Roman" panose="02020603050405020304" pitchFamily="18" charset="0"/>
                  </a:rPr>
                  <a:t>= </a:t>
                </a:r>
                <a:r>
                  <a:rPr lang="en-US" sz="2600" i="1" dirty="0" smtClean="0">
                    <a:solidFill>
                      <a:schemeClr val="tx1"/>
                    </a:solidFill>
                    <a:latin typeface="Times New Roman" panose="02020603050405020304" pitchFamily="18" charset="0"/>
                    <a:cs typeface="Times New Roman" panose="02020603050405020304" pitchFamily="18" charset="0"/>
                  </a:rPr>
                  <a:t>Q</a:t>
                </a:r>
                <a:r>
                  <a:rPr lang="en-US" sz="2600" i="1" baseline="-25000" dirty="0" smtClean="0">
                    <a:solidFill>
                      <a:schemeClr val="tx1"/>
                    </a:solidFill>
                    <a:latin typeface="Times New Roman" panose="02020603050405020304" pitchFamily="18" charset="0"/>
                    <a:cs typeface="Times New Roman" panose="02020603050405020304" pitchFamily="18" charset="0"/>
                  </a:rPr>
                  <a:t>3</a:t>
                </a:r>
                <a:r>
                  <a:rPr lang="vi-VN" sz="2600" i="1" baseline="-25000" dirty="0" smtClean="0">
                    <a:solidFill>
                      <a:schemeClr val="tx1"/>
                    </a:solidFill>
                    <a:latin typeface="Times New Roman" panose="02020603050405020304" pitchFamily="18" charset="0"/>
                    <a:cs typeface="Times New Roman" panose="02020603050405020304" pitchFamily="18" charset="0"/>
                  </a:rPr>
                  <a:t> </a:t>
                </a:r>
                <a:r>
                  <a:rPr lang="en-US" sz="2600" i="1" dirty="0" smtClean="0">
                    <a:solidFill>
                      <a:schemeClr val="tx1"/>
                    </a:solidFill>
                    <a:latin typeface="Times New Roman" panose="02020603050405020304" pitchFamily="18" charset="0"/>
                    <a:cs typeface="Times New Roman" panose="02020603050405020304" pitchFamily="18" charset="0"/>
                  </a:rPr>
                  <a:t>-</a:t>
                </a:r>
                <a:r>
                  <a:rPr lang="vi-VN" sz="2600" i="1" dirty="0" smtClean="0">
                    <a:solidFill>
                      <a:schemeClr val="tx1"/>
                    </a:solidFill>
                    <a:latin typeface="Times New Roman" panose="02020603050405020304" pitchFamily="18" charset="0"/>
                    <a:cs typeface="Times New Roman" panose="02020603050405020304" pitchFamily="18" charset="0"/>
                  </a:rPr>
                  <a:t> </a:t>
                </a:r>
                <a:r>
                  <a:rPr lang="en-US" sz="2600" i="1" dirty="0" smtClean="0">
                    <a:solidFill>
                      <a:schemeClr val="tx1"/>
                    </a:solidFill>
                    <a:latin typeface="Times New Roman" panose="02020603050405020304" pitchFamily="18" charset="0"/>
                    <a:cs typeface="Times New Roman" panose="02020603050405020304" pitchFamily="18" charset="0"/>
                  </a:rPr>
                  <a:t>Q</a:t>
                </a:r>
                <a:r>
                  <a:rPr lang="en-US" sz="2600" i="1" baseline="-25000" dirty="0" smtClean="0">
                    <a:solidFill>
                      <a:schemeClr val="tx1"/>
                    </a:solidFill>
                    <a:latin typeface="Times New Roman" panose="02020603050405020304" pitchFamily="18" charset="0"/>
                    <a:cs typeface="Times New Roman" panose="02020603050405020304" pitchFamily="18" charset="0"/>
                  </a:rPr>
                  <a:t>1</a:t>
                </a:r>
                <a:endParaRPr lang="en-US" sz="2600" dirty="0">
                  <a:solidFill>
                    <a:schemeClr val="tx1"/>
                  </a:solidFill>
                  <a:latin typeface="Times New Roman" panose="02020603050405020304" pitchFamily="18" charset="0"/>
                  <a:cs typeface="Times New Roman" panose="02020603050405020304" pitchFamily="18" charset="0"/>
                </a:endParaRPr>
              </a:p>
            </p:txBody>
          </p:sp>
        </mc:Choice>
        <mc:Fallback xmlns="">
          <p:sp>
            <p:nvSpPr>
              <p:cNvPr id="4" name="Rectangle 3"/>
              <p:cNvSpPr>
                <a:spLocks noRot="1" noChangeAspect="1" noMove="1" noResize="1" noEditPoints="1" noAdjustHandles="1" noChangeArrowheads="1" noChangeShapeType="1" noTextEdit="1"/>
              </p:cNvSpPr>
              <p:nvPr/>
            </p:nvSpPr>
            <p:spPr>
              <a:xfrm>
                <a:off x="923544" y="859536"/>
                <a:ext cx="7342632" cy="4599432"/>
              </a:xfrm>
              <a:prstGeom prst="rect">
                <a:avLst/>
              </a:prstGeom>
              <a:blipFill rotWithShape="0">
                <a:blip r:embed="rId3"/>
                <a:stretch>
                  <a:fillRect l="-1495" r="-997"/>
                </a:stretch>
              </a:blipFill>
              <a:ln>
                <a:noFill/>
              </a:ln>
            </p:spPr>
            <p:txBody>
              <a:bodyPr/>
              <a:lstStyle/>
              <a:p>
                <a:r>
                  <a:rPr lang="en-US">
                    <a:noFill/>
                  </a:rPr>
                  <a:t> </a:t>
                </a:r>
              </a:p>
            </p:txBody>
          </p:sp>
        </mc:Fallback>
      </mc:AlternateContent>
    </p:spTree>
    <p:extLst>
      <p:ext uri="{BB962C8B-B14F-4D97-AF65-F5344CB8AC3E}">
        <p14:creationId xmlns:p14="http://schemas.microsoft.com/office/powerpoint/2010/main" val="42574857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1000"/>
                                        <p:tgtEl>
                                          <p:spTgt spid="4">
                                            <p:txEl>
                                              <p:pRg st="1" end="1"/>
                                            </p:txEl>
                                          </p:spTgt>
                                        </p:tgtEl>
                                      </p:cBhvr>
                                    </p:animEffect>
                                    <p:anim calcmode="lin" valueType="num">
                                      <p:cBhvr>
                                        <p:cTn id="13"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Effect transition="in" filter="fade">
                                      <p:cBhvr>
                                        <p:cTn id="19" dur="1000"/>
                                        <p:tgtEl>
                                          <p:spTgt spid="4">
                                            <p:txEl>
                                              <p:pRg st="2" end="2"/>
                                            </p:txEl>
                                          </p:spTgt>
                                        </p:tgtEl>
                                      </p:cBhvr>
                                    </p:animEffect>
                                    <p:anim calcmode="lin" valueType="num">
                                      <p:cBhvr>
                                        <p:cTn id="20"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16" presetClass="entr" presetSubtype="21" fill="hold" nodeType="clickEffect">
                                  <p:stCondLst>
                                    <p:cond delay="0"/>
                                  </p:stCondLst>
                                  <p:childTnLst>
                                    <p:set>
                                      <p:cBhvr>
                                        <p:cTn id="25" dur="1" fill="hold">
                                          <p:stCondLst>
                                            <p:cond delay="0"/>
                                          </p:stCondLst>
                                        </p:cTn>
                                        <p:tgtEl>
                                          <p:spTgt spid="4">
                                            <p:txEl>
                                              <p:pRg st="3" end="3"/>
                                            </p:txEl>
                                          </p:spTgt>
                                        </p:tgtEl>
                                        <p:attrNameLst>
                                          <p:attrName>style.visibility</p:attrName>
                                        </p:attrNameLst>
                                      </p:cBhvr>
                                      <p:to>
                                        <p:strVal val="visible"/>
                                      </p:to>
                                    </p:set>
                                    <p:animEffect transition="in" filter="barn(inVertical)">
                                      <p:cBhvr>
                                        <p:cTn id="26"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061704" cy="1070320"/>
          </a:xfrm>
          <a:ln>
            <a:solidFill>
              <a:srgbClr val="00B050"/>
            </a:solidFill>
          </a:ln>
        </p:spPr>
        <p:txBody>
          <a:bodyPr>
            <a:noAutofit/>
          </a:bodyPr>
          <a:lstStyle/>
          <a:p>
            <a:pPr lvl="0"/>
            <a:r>
              <a:rPr lang="vi-VN" sz="2600" i="1" dirty="0" smtClean="0">
                <a:solidFill>
                  <a:srgbClr val="FF00FF"/>
                </a:solidFill>
                <a:cs typeface="Times New Roman" panose="02020603050405020304" pitchFamily="18" charset="0"/>
              </a:rPr>
              <a:t/>
            </a:r>
            <a:br>
              <a:rPr lang="vi-VN" sz="2600" i="1" dirty="0" smtClean="0">
                <a:solidFill>
                  <a:srgbClr val="FF00FF"/>
                </a:solidFill>
                <a:cs typeface="Times New Roman" panose="02020603050405020304" pitchFamily="18" charset="0"/>
              </a:rPr>
            </a:br>
            <a:r>
              <a:rPr lang="vi-VN" sz="2600" i="1" dirty="0" smtClean="0">
                <a:solidFill>
                  <a:srgbClr val="FF00FF"/>
                </a:solidFill>
                <a:cs typeface="Times New Roman" panose="02020603050405020304" pitchFamily="18" charset="0"/>
              </a:rPr>
              <a:t/>
            </a:r>
            <a:br>
              <a:rPr lang="vi-VN" sz="2600" i="1" dirty="0" smtClean="0">
                <a:solidFill>
                  <a:srgbClr val="FF00FF"/>
                </a:solidFill>
                <a:cs typeface="Times New Roman" panose="02020603050405020304" pitchFamily="18" charset="0"/>
              </a:rPr>
            </a:br>
            <a:r>
              <a:rPr lang="en-US" sz="2600" i="1" dirty="0" err="1" smtClean="0">
                <a:solidFill>
                  <a:srgbClr val="FF00FF"/>
                </a:solidFill>
                <a:cs typeface="Times New Roman" panose="02020603050405020304" pitchFamily="18" charset="0"/>
              </a:rPr>
              <a:t>Ví</a:t>
            </a:r>
            <a:r>
              <a:rPr lang="en-US" sz="2600" i="1" dirty="0" smtClean="0">
                <a:solidFill>
                  <a:srgbClr val="FF00FF"/>
                </a:solidFill>
                <a:cs typeface="Times New Roman" panose="02020603050405020304" pitchFamily="18" charset="0"/>
              </a:rPr>
              <a:t> </a:t>
            </a:r>
            <a:r>
              <a:rPr lang="en-US" sz="2600" i="1" dirty="0" err="1" smtClean="0">
                <a:solidFill>
                  <a:srgbClr val="FF00FF"/>
                </a:solidFill>
                <a:cs typeface="Times New Roman" panose="02020603050405020304" pitchFamily="18" charset="0"/>
              </a:rPr>
              <a:t>dụ</a:t>
            </a:r>
            <a:r>
              <a:rPr lang="en-US" sz="2600" i="1" dirty="0" smtClean="0">
                <a:solidFill>
                  <a:srgbClr val="FF00FF"/>
                </a:solidFill>
                <a:cs typeface="Times New Roman" panose="02020603050405020304" pitchFamily="18" charset="0"/>
              </a:rPr>
              <a:t> </a:t>
            </a:r>
            <a:r>
              <a:rPr lang="vi-VN" sz="2600" i="1" dirty="0" smtClean="0">
                <a:solidFill>
                  <a:srgbClr val="FF00FF"/>
                </a:solidFill>
                <a:cs typeface="Times New Roman" panose="02020603050405020304" pitchFamily="18" charset="0"/>
              </a:rPr>
              <a:t>1/ 121 SGK:</a:t>
            </a:r>
            <a:r>
              <a:rPr lang="en-US" sz="2600" dirty="0" smtClean="0">
                <a:cs typeface="Times New Roman" panose="02020603050405020304" pitchFamily="18" charset="0"/>
              </a:rPr>
              <a:t/>
            </a:r>
            <a:br>
              <a:rPr lang="en-US" sz="2600" dirty="0" smtClean="0">
                <a:cs typeface="Times New Roman" panose="02020603050405020304" pitchFamily="18" charset="0"/>
              </a:rPr>
            </a:br>
            <a:r>
              <a:rPr lang="en-US" sz="2600" dirty="0" err="1" smtClean="0">
                <a:solidFill>
                  <a:schemeClr val="accent6">
                    <a:lumMod val="75000"/>
                  </a:schemeClr>
                </a:solidFill>
                <a:cs typeface="Times New Roman" panose="02020603050405020304" pitchFamily="18" charset="0"/>
              </a:rPr>
              <a:t>Hãy</a:t>
            </a:r>
            <a:r>
              <a:rPr lang="en-US" sz="2600" dirty="0" smtClean="0">
                <a:solidFill>
                  <a:schemeClr val="accent6">
                    <a:lumMod val="75000"/>
                  </a:schemeClr>
                </a:solidFill>
                <a:cs typeface="Times New Roman" panose="02020603050405020304" pitchFamily="18" charset="0"/>
              </a:rPr>
              <a:t> </a:t>
            </a:r>
            <a:r>
              <a:rPr lang="en-US" sz="2600" dirty="0" err="1" smtClean="0">
                <a:solidFill>
                  <a:schemeClr val="accent6">
                    <a:lumMod val="75000"/>
                  </a:schemeClr>
                </a:solidFill>
                <a:cs typeface="Times New Roman" panose="02020603050405020304" pitchFamily="18" charset="0"/>
              </a:rPr>
              <a:t>tính</a:t>
            </a:r>
            <a:r>
              <a:rPr lang="en-US" sz="2600" dirty="0" smtClean="0">
                <a:solidFill>
                  <a:schemeClr val="accent6">
                    <a:lumMod val="75000"/>
                  </a:schemeClr>
                </a:solidFill>
                <a:cs typeface="Times New Roman" panose="02020603050405020304" pitchFamily="18" charset="0"/>
              </a:rPr>
              <a:t> </a:t>
            </a:r>
            <a:r>
              <a:rPr lang="en-US" sz="2600" dirty="0" err="1" smtClean="0">
                <a:solidFill>
                  <a:schemeClr val="accent6">
                    <a:lumMod val="75000"/>
                  </a:schemeClr>
                </a:solidFill>
                <a:cs typeface="Times New Roman" panose="02020603050405020304" pitchFamily="18" charset="0"/>
              </a:rPr>
              <a:t>khoảng</a:t>
            </a:r>
            <a:r>
              <a:rPr lang="en-US" sz="2600" dirty="0" smtClean="0">
                <a:solidFill>
                  <a:schemeClr val="accent6">
                    <a:lumMod val="75000"/>
                  </a:schemeClr>
                </a:solidFill>
                <a:cs typeface="Times New Roman" panose="02020603050405020304" pitchFamily="18" charset="0"/>
              </a:rPr>
              <a:t> </a:t>
            </a:r>
            <a:r>
              <a:rPr lang="vi-VN" sz="2600" dirty="0" smtClean="0">
                <a:solidFill>
                  <a:schemeClr val="accent6">
                    <a:lumMod val="75000"/>
                  </a:schemeClr>
                </a:solidFill>
                <a:cs typeface="Times New Roman" panose="02020603050405020304" pitchFamily="18" charset="0"/>
              </a:rPr>
              <a:t>biế</a:t>
            </a:r>
            <a:r>
              <a:rPr lang="en-US" sz="2600" dirty="0" smtClean="0">
                <a:solidFill>
                  <a:schemeClr val="accent6">
                    <a:lumMod val="75000"/>
                  </a:schemeClr>
                </a:solidFill>
                <a:cs typeface="Times New Roman" panose="02020603050405020304" pitchFamily="18" charset="0"/>
              </a:rPr>
              <a:t>n </a:t>
            </a:r>
            <a:r>
              <a:rPr lang="en-US" sz="2600" dirty="0" err="1" smtClean="0">
                <a:solidFill>
                  <a:schemeClr val="accent6">
                    <a:lumMod val="75000"/>
                  </a:schemeClr>
                </a:solidFill>
                <a:cs typeface="Times New Roman" panose="02020603050405020304" pitchFamily="18" charset="0"/>
              </a:rPr>
              <a:t>thiên</a:t>
            </a:r>
            <a:r>
              <a:rPr lang="en-US" sz="2600" dirty="0" smtClean="0">
                <a:solidFill>
                  <a:schemeClr val="accent6">
                    <a:lumMod val="75000"/>
                  </a:schemeClr>
                </a:solidFill>
                <a:cs typeface="Times New Roman" panose="02020603050405020304" pitchFamily="18" charset="0"/>
              </a:rPr>
              <a:t> </a:t>
            </a:r>
            <a:r>
              <a:rPr lang="en-US" sz="2600" dirty="0" err="1" smtClean="0">
                <a:solidFill>
                  <a:schemeClr val="accent6">
                    <a:lumMod val="75000"/>
                  </a:schemeClr>
                </a:solidFill>
                <a:cs typeface="Times New Roman" panose="02020603050405020304" pitchFamily="18" charset="0"/>
              </a:rPr>
              <a:t>và</a:t>
            </a:r>
            <a:r>
              <a:rPr lang="en-US" sz="2600" dirty="0" smtClean="0">
                <a:solidFill>
                  <a:schemeClr val="accent6">
                    <a:lumMod val="75000"/>
                  </a:schemeClr>
                </a:solidFill>
                <a:cs typeface="Times New Roman" panose="02020603050405020304" pitchFamily="18" charset="0"/>
              </a:rPr>
              <a:t> </a:t>
            </a:r>
            <a:r>
              <a:rPr lang="en-US" sz="2600" dirty="0" err="1" smtClean="0">
                <a:solidFill>
                  <a:schemeClr val="accent6">
                    <a:lumMod val="75000"/>
                  </a:schemeClr>
                </a:solidFill>
                <a:cs typeface="Times New Roman" panose="02020603050405020304" pitchFamily="18" charset="0"/>
              </a:rPr>
              <a:t>khoảng</a:t>
            </a:r>
            <a:r>
              <a:rPr lang="en-US" sz="2600" dirty="0" smtClean="0">
                <a:solidFill>
                  <a:schemeClr val="accent6">
                    <a:lumMod val="75000"/>
                  </a:schemeClr>
                </a:solidFill>
                <a:cs typeface="Times New Roman" panose="02020603050405020304" pitchFamily="18" charset="0"/>
              </a:rPr>
              <a:t> </a:t>
            </a:r>
            <a:r>
              <a:rPr lang="en-US" sz="2600" dirty="0" err="1" smtClean="0">
                <a:solidFill>
                  <a:schemeClr val="accent6">
                    <a:lumMod val="75000"/>
                  </a:schemeClr>
                </a:solidFill>
                <a:cs typeface="Times New Roman" panose="02020603050405020304" pitchFamily="18" charset="0"/>
              </a:rPr>
              <a:t>tứ</a:t>
            </a:r>
            <a:r>
              <a:rPr lang="en-US" sz="2600" dirty="0" smtClean="0">
                <a:solidFill>
                  <a:schemeClr val="accent6">
                    <a:lumMod val="75000"/>
                  </a:schemeClr>
                </a:solidFill>
                <a:cs typeface="Times New Roman" panose="02020603050405020304" pitchFamily="18" charset="0"/>
              </a:rPr>
              <a:t> </a:t>
            </a:r>
            <a:r>
              <a:rPr lang="en-US" sz="2600" dirty="0" err="1" smtClean="0">
                <a:solidFill>
                  <a:schemeClr val="accent6">
                    <a:lumMod val="75000"/>
                  </a:schemeClr>
                </a:solidFill>
                <a:cs typeface="Times New Roman" panose="02020603050405020304" pitchFamily="18" charset="0"/>
              </a:rPr>
              <a:t>phân</a:t>
            </a:r>
            <a:r>
              <a:rPr lang="en-US" sz="2600" dirty="0" smtClean="0">
                <a:solidFill>
                  <a:schemeClr val="accent6">
                    <a:lumMod val="75000"/>
                  </a:schemeClr>
                </a:solidFill>
                <a:cs typeface="Times New Roman" panose="02020603050405020304" pitchFamily="18" charset="0"/>
              </a:rPr>
              <a:t> </a:t>
            </a:r>
            <a:r>
              <a:rPr lang="en-US" sz="2600" dirty="0" err="1" smtClean="0">
                <a:solidFill>
                  <a:schemeClr val="accent6">
                    <a:lumMod val="75000"/>
                  </a:schemeClr>
                </a:solidFill>
                <a:cs typeface="Times New Roman" panose="02020603050405020304" pitchFamily="18" charset="0"/>
              </a:rPr>
              <a:t>vị</a:t>
            </a:r>
            <a:r>
              <a:rPr lang="en-US" sz="2600" dirty="0" smtClean="0">
                <a:solidFill>
                  <a:schemeClr val="accent6">
                    <a:lumMod val="75000"/>
                  </a:schemeClr>
                </a:solidFill>
                <a:cs typeface="Times New Roman" panose="02020603050405020304" pitchFamily="18" charset="0"/>
              </a:rPr>
              <a:t> </a:t>
            </a:r>
            <a:r>
              <a:rPr lang="en-US" sz="2600" dirty="0" err="1" smtClean="0">
                <a:solidFill>
                  <a:schemeClr val="accent6">
                    <a:lumMod val="75000"/>
                  </a:schemeClr>
                </a:solidFill>
                <a:cs typeface="Times New Roman" panose="02020603050405020304" pitchFamily="18" charset="0"/>
              </a:rPr>
              <a:t>của</a:t>
            </a:r>
            <a:r>
              <a:rPr lang="en-US" sz="2600" dirty="0" smtClean="0">
                <a:solidFill>
                  <a:schemeClr val="accent6">
                    <a:lumMod val="75000"/>
                  </a:schemeClr>
                </a:solidFill>
                <a:cs typeface="Times New Roman" panose="02020603050405020304" pitchFamily="18" charset="0"/>
              </a:rPr>
              <a:t> </a:t>
            </a:r>
            <a:r>
              <a:rPr lang="en-US" sz="2600" dirty="0" err="1" smtClean="0">
                <a:solidFill>
                  <a:schemeClr val="accent6">
                    <a:lumMod val="75000"/>
                  </a:schemeClr>
                </a:solidFill>
                <a:cs typeface="Times New Roman" panose="02020603050405020304" pitchFamily="18" charset="0"/>
              </a:rPr>
              <a:t>mẫu</a:t>
            </a:r>
            <a:r>
              <a:rPr lang="en-US" sz="2600" dirty="0" smtClean="0">
                <a:solidFill>
                  <a:schemeClr val="accent6">
                    <a:lumMod val="75000"/>
                  </a:schemeClr>
                </a:solidFill>
                <a:cs typeface="Times New Roman" panose="02020603050405020304" pitchFamily="18" charset="0"/>
              </a:rPr>
              <a:t> </a:t>
            </a:r>
            <a:r>
              <a:rPr lang="en-US" sz="2600" dirty="0" err="1" smtClean="0">
                <a:solidFill>
                  <a:schemeClr val="accent6">
                    <a:lumMod val="75000"/>
                  </a:schemeClr>
                </a:solidFill>
                <a:cs typeface="Times New Roman" panose="02020603050405020304" pitchFamily="18" charset="0"/>
              </a:rPr>
              <a:t>số</a:t>
            </a:r>
            <a:r>
              <a:rPr lang="en-US" sz="2600" dirty="0" smtClean="0">
                <a:solidFill>
                  <a:schemeClr val="accent6">
                    <a:lumMod val="75000"/>
                  </a:schemeClr>
                </a:solidFill>
                <a:cs typeface="Times New Roman" panose="02020603050405020304" pitchFamily="18" charset="0"/>
              </a:rPr>
              <a:t> </a:t>
            </a:r>
            <a:r>
              <a:rPr lang="en-US" sz="2600" dirty="0" err="1" smtClean="0">
                <a:solidFill>
                  <a:schemeClr val="accent6">
                    <a:lumMod val="75000"/>
                  </a:schemeClr>
                </a:solidFill>
                <a:cs typeface="Times New Roman" panose="02020603050405020304" pitchFamily="18" charset="0"/>
              </a:rPr>
              <a:t>liệu</a:t>
            </a:r>
            <a:r>
              <a:rPr lang="en-US" sz="2600" dirty="0" smtClean="0">
                <a:solidFill>
                  <a:schemeClr val="accent6">
                    <a:lumMod val="75000"/>
                  </a:schemeClr>
                </a:solidFill>
                <a:cs typeface="Times New Roman" panose="02020603050405020304" pitchFamily="18" charset="0"/>
              </a:rPr>
              <a:t>: </a:t>
            </a:r>
            <a:r>
              <a:rPr lang="vi-VN" sz="2600" dirty="0" smtClean="0">
                <a:solidFill>
                  <a:schemeClr val="accent6">
                    <a:lumMod val="75000"/>
                  </a:schemeClr>
                </a:solidFill>
                <a:cs typeface="Times New Roman" panose="02020603050405020304" pitchFamily="18" charset="0"/>
              </a:rPr>
              <a:t>			</a:t>
            </a:r>
            <a:r>
              <a:rPr lang="en-US" sz="2600" dirty="0" smtClean="0">
                <a:solidFill>
                  <a:schemeClr val="accent6">
                    <a:lumMod val="75000"/>
                  </a:schemeClr>
                </a:solidFill>
                <a:cs typeface="Times New Roman" panose="02020603050405020304" pitchFamily="18" charset="0"/>
              </a:rPr>
              <a:t>10; 20; 3; 1; 3; 4; 7 ; 4; 9</a:t>
            </a:r>
            <a:r>
              <a:rPr lang="en-US" sz="2600" dirty="0" smtClean="0"/>
              <a:t/>
            </a:r>
            <a:br>
              <a:rPr lang="en-US" sz="2600" dirty="0" smtClean="0"/>
            </a:br>
            <a:r>
              <a:rPr lang="en-US" sz="2600" dirty="0"/>
              <a:t/>
            </a:r>
            <a:br>
              <a:rPr lang="en-US" sz="2600" dirty="0"/>
            </a:br>
            <a:endParaRPr lang="en-US" sz="2600"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0" y="5049998"/>
                <a:ext cx="9144000" cy="558951"/>
              </a:xfrm>
            </p:spPr>
            <p:txBody>
              <a:bodyPr>
                <a:normAutofit/>
              </a:bodyPr>
              <a:lstStyle/>
              <a:p>
                <a:pPr lvl="0"/>
                <a:r>
                  <a:rPr lang="en-US" sz="2600" dirty="0" err="1" smtClean="0">
                    <a:latin typeface="Times New Roman" panose="02020603050405020304" pitchFamily="18" charset="0"/>
                    <a:cs typeface="Times New Roman" panose="02020603050405020304" pitchFamily="18" charset="0"/>
                  </a:rPr>
                  <a:t>Khoảng</a:t>
                </a:r>
                <a:r>
                  <a:rPr lang="en-US" sz="2600" dirty="0" smtClean="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tứ</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phân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vị</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của</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mẫu</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là</a:t>
                </a:r>
                <a:r>
                  <a:rPr lang="en-US" sz="2600" dirty="0">
                    <a:latin typeface="Times New Roman" panose="02020603050405020304" pitchFamily="18" charset="0"/>
                    <a:cs typeface="Times New Roman" panose="02020603050405020304" pitchFamily="18" charset="0"/>
                  </a:rPr>
                  <a:t>:</a:t>
                </a:r>
                <a:r>
                  <a:rPr lang="en-US" sz="2600" dirty="0">
                    <a:latin typeface="+mj-lt"/>
                  </a:rPr>
                  <a:t> </a:t>
                </a:r>
                <a14:m>
                  <m:oMath xmlns:m="http://schemas.openxmlformats.org/officeDocument/2006/math">
                    <m:r>
                      <a:rPr lang="en-US" sz="2600" i="1" smtClean="0">
                        <a:solidFill>
                          <a:srgbClr val="0000FF"/>
                        </a:solidFill>
                        <a:latin typeface="Cambria Math" panose="02040503050406030204" pitchFamily="18" charset="0"/>
                      </a:rPr>
                      <m:t>∆</m:t>
                    </m:r>
                  </m:oMath>
                </a14:m>
                <a:r>
                  <a:rPr lang="en-US" sz="2600" baseline="-25000" dirty="0">
                    <a:solidFill>
                      <a:srgbClr val="0000FF"/>
                    </a:solidFill>
                    <a:latin typeface="+mj-lt"/>
                  </a:rPr>
                  <a:t>Q</a:t>
                </a:r>
                <a:r>
                  <a:rPr lang="en-US" sz="2600" dirty="0">
                    <a:solidFill>
                      <a:srgbClr val="0000FF"/>
                    </a:solidFill>
                    <a:latin typeface="+mj-lt"/>
                  </a:rPr>
                  <a:t> = 9,5 - 3 = 6,5</a:t>
                </a:r>
                <a:r>
                  <a:rPr lang="en-US" sz="2600" dirty="0" smtClean="0">
                    <a:solidFill>
                      <a:srgbClr val="0000FF"/>
                    </a:solidFill>
                    <a:latin typeface="+mj-lt"/>
                  </a:rPr>
                  <a:t>.</a:t>
                </a:r>
                <a:endParaRPr lang="en-US" sz="2600" dirty="0">
                  <a:solidFill>
                    <a:srgbClr val="0000FF"/>
                  </a:solidFill>
                  <a:latin typeface="+mj-lt"/>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0" y="5049998"/>
                <a:ext cx="9144000" cy="558951"/>
              </a:xfrm>
              <a:blipFill rotWithShape="0">
                <a:blip r:embed="rId2"/>
                <a:stretch>
                  <a:fillRect l="-1000" t="-17391" b="-9783"/>
                </a:stretch>
              </a:blipFill>
            </p:spPr>
            <p:txBody>
              <a:bodyPr/>
              <a:lstStyle/>
              <a:p>
                <a:r>
                  <a:rPr lang="en-US">
                    <a:noFill/>
                  </a:rPr>
                  <a:t> </a:t>
                </a:r>
              </a:p>
            </p:txBody>
          </p:sp>
        </mc:Fallback>
      </mc:AlternateContent>
      <p:sp>
        <p:nvSpPr>
          <p:cNvPr id="4" name="Rectangle 3"/>
          <p:cNvSpPr/>
          <p:nvPr/>
        </p:nvSpPr>
        <p:spPr>
          <a:xfrm>
            <a:off x="365760" y="1560461"/>
            <a:ext cx="7662672" cy="492443"/>
          </a:xfrm>
          <a:prstGeom prst="rect">
            <a:avLst/>
          </a:prstGeom>
        </p:spPr>
        <p:txBody>
          <a:bodyPr wrap="square">
            <a:spAutoFit/>
          </a:bodyPr>
          <a:lstStyle/>
          <a:p>
            <a:r>
              <a:rPr lang="en-US" sz="2600" dirty="0" err="1">
                <a:latin typeface="Times New Roman" panose="02020603050405020304" pitchFamily="18" charset="0"/>
                <a:cs typeface="Times New Roman" panose="02020603050405020304" pitchFamily="18" charset="0"/>
              </a:rPr>
              <a:t>Xét</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mẫu</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số</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liệu</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đã</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sắp</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xếp</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là</a:t>
            </a:r>
            <a:r>
              <a:rPr lang="en-US" sz="2600" dirty="0">
                <a:latin typeface="Times New Roman" panose="02020603050405020304" pitchFamily="18" charset="0"/>
                <a:cs typeface="Times New Roman" panose="02020603050405020304" pitchFamily="18" charset="0"/>
              </a:rPr>
              <a:t>: </a:t>
            </a:r>
            <a:r>
              <a:rPr lang="en-US" sz="2600" dirty="0">
                <a:latin typeface="+mj-lt"/>
              </a:rPr>
              <a:t>1; 3; 3; 4; 4; 7; 9; 10; 20.</a:t>
            </a:r>
          </a:p>
        </p:txBody>
      </p:sp>
      <p:sp>
        <p:nvSpPr>
          <p:cNvPr id="5" name="Rectangle 4"/>
          <p:cNvSpPr/>
          <p:nvPr/>
        </p:nvSpPr>
        <p:spPr>
          <a:xfrm>
            <a:off x="0" y="2140640"/>
            <a:ext cx="8582787" cy="492443"/>
          </a:xfrm>
          <a:prstGeom prst="rect">
            <a:avLst/>
          </a:prstGeom>
        </p:spPr>
        <p:txBody>
          <a:bodyPr wrap="square">
            <a:spAutoFit/>
          </a:bodyPr>
          <a:lstStyle/>
          <a:p>
            <a:pPr marL="457200" lvl="0" indent="-457200">
              <a:buFont typeface="Arial" panose="020B0604020202020204" pitchFamily="34" charset="0"/>
              <a:buChar char="•"/>
            </a:pPr>
            <a:r>
              <a:rPr lang="en-US" sz="2600" dirty="0" err="1">
                <a:latin typeface="Times New Roman" panose="02020603050405020304" pitchFamily="18" charset="0"/>
                <a:cs typeface="Times New Roman" panose="02020603050405020304" pitchFamily="18" charset="0"/>
              </a:rPr>
              <a:t>Khoảng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biến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thiên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của</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mẫu</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số</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liệu</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là</a:t>
            </a:r>
            <a:r>
              <a:rPr lang="en-US" sz="2600" dirty="0">
                <a:latin typeface="Times New Roman" panose="02020603050405020304" pitchFamily="18" charset="0"/>
                <a:cs typeface="Times New Roman" panose="02020603050405020304" pitchFamily="18" charset="0"/>
              </a:rPr>
              <a:t>:</a:t>
            </a:r>
            <a:r>
              <a:rPr lang="en-US" sz="2600" i="1" dirty="0">
                <a:latin typeface="Times New Roman" panose="02020603050405020304" pitchFamily="18" charset="0"/>
                <a:cs typeface="Times New Roman" panose="02020603050405020304" pitchFamily="18" charset="0"/>
              </a:rPr>
              <a:t> </a:t>
            </a:r>
            <a:r>
              <a:rPr lang="en-US" sz="2600" i="1" dirty="0">
                <a:solidFill>
                  <a:srgbClr val="00B050"/>
                </a:solidFill>
                <a:latin typeface="+mj-lt"/>
              </a:rPr>
              <a:t>R</a:t>
            </a:r>
            <a:r>
              <a:rPr lang="en-US" sz="2600" dirty="0">
                <a:solidFill>
                  <a:srgbClr val="00B050"/>
                </a:solidFill>
                <a:latin typeface="+mj-lt"/>
              </a:rPr>
              <a:t> = 20 - 1 = 19.</a:t>
            </a:r>
          </a:p>
        </p:txBody>
      </p:sp>
      <p:sp>
        <p:nvSpPr>
          <p:cNvPr id="7" name="Rectangle 6"/>
          <p:cNvSpPr/>
          <p:nvPr/>
        </p:nvSpPr>
        <p:spPr>
          <a:xfrm>
            <a:off x="3948190" y="1070320"/>
            <a:ext cx="1145018" cy="568236"/>
          </a:xfrm>
          <a:prstGeom prst="rect">
            <a:avLst/>
          </a:prstGeom>
        </p:spPr>
        <p:txBody>
          <a:bodyPr wrap="square">
            <a:spAutoFit/>
          </a:bodyPr>
          <a:lstStyle/>
          <a:p>
            <a:pPr algn="ctr">
              <a:lnSpc>
                <a:spcPct val="115000"/>
              </a:lnSpc>
              <a:spcAft>
                <a:spcPts val="1000"/>
              </a:spcAft>
              <a:tabLst>
                <a:tab pos="540385" algn="l"/>
              </a:tabLst>
            </a:pPr>
            <a:r>
              <a:rPr lang="en-US" sz="2600" b="1" dirty="0" err="1">
                <a:solidFill>
                  <a:srgbClr val="FF0000"/>
                </a:solidFill>
                <a:latin typeface="+mj-lt"/>
                <a:ea typeface="Malgun Gothic" panose="020B0503020000020004" pitchFamily="34" charset="-127"/>
                <a:cs typeface="Cordia New"/>
              </a:rPr>
              <a:t>Giải</a:t>
            </a:r>
            <a:endParaRPr lang="en-US" sz="2600" dirty="0">
              <a:solidFill>
                <a:srgbClr val="FF0000"/>
              </a:solidFill>
              <a:effectLst/>
              <a:latin typeface="+mj-lt"/>
              <a:ea typeface="Malgun Gothic" panose="020B0503020000020004" pitchFamily="34" charset="-127"/>
              <a:cs typeface="Cordia New"/>
            </a:endParaRPr>
          </a:p>
        </p:txBody>
      </p:sp>
      <p:sp>
        <p:nvSpPr>
          <p:cNvPr id="8" name="Rectangle 7"/>
          <p:cNvSpPr/>
          <p:nvPr/>
        </p:nvSpPr>
        <p:spPr>
          <a:xfrm>
            <a:off x="0" y="2621810"/>
            <a:ext cx="9144000" cy="492443"/>
          </a:xfrm>
          <a:prstGeom prst="rect">
            <a:avLst/>
          </a:prstGeom>
        </p:spPr>
        <p:txBody>
          <a:bodyPr wrap="square">
            <a:spAutoFit/>
          </a:bodyPr>
          <a:lstStyle/>
          <a:p>
            <a:pPr marL="457200" lvl="0" indent="-457200">
              <a:buFont typeface="Arial" panose="020B0604020202020204" pitchFamily="34" charset="0"/>
              <a:buChar char="•"/>
            </a:pPr>
            <a:r>
              <a:rPr lang="en-US" sz="2600" dirty="0" err="1">
                <a:latin typeface="Times New Roman" panose="02020603050405020304" pitchFamily="18" charset="0"/>
                <a:cs typeface="Times New Roman" panose="02020603050405020304" pitchFamily="18" charset="0"/>
              </a:rPr>
              <a:t>Cỡ</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mẫu</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là</a:t>
            </a:r>
            <a:r>
              <a:rPr lang="en-US" sz="2600" dirty="0">
                <a:latin typeface="Times New Roman" panose="02020603050405020304" pitchFamily="18" charset="0"/>
                <a:cs typeface="Times New Roman" panose="02020603050405020304" pitchFamily="18" charset="0"/>
              </a:rPr>
              <a:t> n = 9 </a:t>
            </a:r>
            <a:r>
              <a:rPr lang="en-US" sz="2600" dirty="0" err="1">
                <a:latin typeface="Times New Roman" panose="02020603050405020304" pitchFamily="18" charset="0"/>
                <a:cs typeface="Times New Roman" panose="02020603050405020304" pitchFamily="18" charset="0"/>
              </a:rPr>
              <a:t>là</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số</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lẻ</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nên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giá</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trị</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tứ</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phân</a:t>
            </a:r>
            <a:r>
              <a:rPr lang="en-US" sz="2600" dirty="0">
                <a:latin typeface="Times New Roman" panose="02020603050405020304" pitchFamily="18" charset="0"/>
                <a:cs typeface="Times New Roman" panose="02020603050405020304" pitchFamily="18" charset="0"/>
              </a:rPr>
              <a:t> </a:t>
            </a:r>
            <a:r>
              <a:rPr lang="vi-VN" sz="2600" dirty="0">
                <a:latin typeface="Times New Roman" panose="02020603050405020304" pitchFamily="18" charset="0"/>
                <a:cs typeface="Times New Roman" panose="02020603050405020304" pitchFamily="18" charset="0"/>
              </a:rPr>
              <a:t>vị</a:t>
            </a:r>
            <a:r>
              <a:rPr lang="en-US" sz="2600" dirty="0" smtClean="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thứ</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hai</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là</a:t>
            </a:r>
            <a:r>
              <a:rPr lang="en-US" sz="2600" dirty="0"/>
              <a:t>: </a:t>
            </a:r>
            <a:r>
              <a:rPr lang="en-US" sz="2600" dirty="0">
                <a:latin typeface="Times New Roman" panose="02020603050405020304" pitchFamily="18" charset="0"/>
                <a:cs typeface="Times New Roman" panose="02020603050405020304" pitchFamily="18" charset="0"/>
              </a:rPr>
              <a:t>Q</a:t>
            </a:r>
            <a:r>
              <a:rPr lang="en-US" sz="2600" baseline="-25000" dirty="0">
                <a:latin typeface="Times New Roman" panose="02020603050405020304" pitchFamily="18" charset="0"/>
                <a:cs typeface="Times New Roman" panose="02020603050405020304" pitchFamily="18" charset="0"/>
              </a:rPr>
              <a:t>2</a:t>
            </a:r>
            <a:r>
              <a:rPr lang="en-US" sz="2600" dirty="0">
                <a:latin typeface="Times New Roman" panose="02020603050405020304" pitchFamily="18" charset="0"/>
                <a:cs typeface="Times New Roman" panose="02020603050405020304" pitchFamily="18" charset="0"/>
              </a:rPr>
              <a:t> = 4.</a:t>
            </a:r>
          </a:p>
        </p:txBody>
      </p:sp>
      <p:sp>
        <p:nvSpPr>
          <p:cNvPr id="9" name="Rectangle 8"/>
          <p:cNvSpPr/>
          <p:nvPr/>
        </p:nvSpPr>
        <p:spPr>
          <a:xfrm>
            <a:off x="0" y="3142911"/>
            <a:ext cx="9144000" cy="892552"/>
          </a:xfrm>
          <a:prstGeom prst="rect">
            <a:avLst/>
          </a:prstGeom>
        </p:spPr>
        <p:txBody>
          <a:bodyPr wrap="square">
            <a:spAutoFit/>
          </a:bodyPr>
          <a:lstStyle/>
          <a:p>
            <a:pPr marL="457200" lvl="0" indent="-457200">
              <a:buFont typeface="Arial" panose="020B0604020202020204" pitchFamily="34" charset="0"/>
              <a:buChar char="•"/>
            </a:pPr>
            <a:r>
              <a:rPr lang="en-US" sz="2600" dirty="0" err="1">
                <a:latin typeface="Times New Roman" panose="02020603050405020304" pitchFamily="18" charset="0"/>
                <a:cs typeface="Times New Roman" panose="02020603050405020304" pitchFamily="18" charset="0"/>
              </a:rPr>
              <a:t>Tứ</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phân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vị</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thứ</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nhất</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là</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trung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vị</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của</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mẫu</a:t>
            </a:r>
            <a:r>
              <a:rPr lang="en-US" sz="2600" dirty="0">
                <a:latin typeface="Times New Roman" panose="02020603050405020304" pitchFamily="18" charset="0"/>
                <a:cs typeface="Times New Roman" panose="02020603050405020304" pitchFamily="18" charset="0"/>
              </a:rPr>
              <a:t> : 1; 3; 3; 4. </a:t>
            </a:r>
            <a:endParaRPr lang="vi-VN" sz="2600" dirty="0" smtClean="0">
              <a:latin typeface="Times New Roman" panose="02020603050405020304" pitchFamily="18" charset="0"/>
              <a:cs typeface="Times New Roman" panose="02020603050405020304" pitchFamily="18" charset="0"/>
            </a:endParaRPr>
          </a:p>
          <a:p>
            <a:pPr lvl="0"/>
            <a:r>
              <a:rPr lang="vi-VN" sz="2600" dirty="0">
                <a:latin typeface="Times New Roman" panose="02020603050405020304" pitchFamily="18" charset="0"/>
                <a:cs typeface="Times New Roman" panose="02020603050405020304" pitchFamily="18" charset="0"/>
              </a:rPr>
              <a:t>	</a:t>
            </a:r>
            <a:r>
              <a:rPr lang="vi-VN" sz="2600" dirty="0" smtClean="0">
                <a:latin typeface="Times New Roman" panose="02020603050405020304" pitchFamily="18" charset="0"/>
                <a:cs typeface="Times New Roman" panose="02020603050405020304" pitchFamily="18" charset="0"/>
              </a:rPr>
              <a:t>	</a:t>
            </a:r>
            <a:r>
              <a:rPr lang="en-US" sz="2600" dirty="0" smtClean="0">
                <a:latin typeface="Times New Roman" panose="02020603050405020304" pitchFamily="18" charset="0"/>
                <a:cs typeface="Times New Roman" panose="02020603050405020304" pitchFamily="18" charset="0"/>
              </a:rPr>
              <a:t>Do </a:t>
            </a:r>
            <a:r>
              <a:rPr lang="en-US" sz="2600" dirty="0" err="1">
                <a:latin typeface="Times New Roman" panose="02020603050405020304" pitchFamily="18" charset="0"/>
                <a:cs typeface="Times New Roman" panose="02020603050405020304" pitchFamily="18" charset="0"/>
              </a:rPr>
              <a:t>đó</a:t>
            </a:r>
            <a:r>
              <a:rPr lang="en-US" sz="2600" dirty="0">
                <a:latin typeface="Times New Roman" panose="02020603050405020304" pitchFamily="18" charset="0"/>
                <a:cs typeface="Times New Roman" panose="02020603050405020304" pitchFamily="18" charset="0"/>
              </a:rPr>
              <a:t> </a:t>
            </a:r>
            <a:r>
              <a:rPr lang="en-US" sz="2600" dirty="0">
                <a:solidFill>
                  <a:srgbClr val="0000FF"/>
                </a:solidFill>
                <a:latin typeface="Times New Roman" panose="02020603050405020304" pitchFamily="18" charset="0"/>
                <a:cs typeface="Times New Roman" panose="02020603050405020304" pitchFamily="18" charset="0"/>
              </a:rPr>
              <a:t>Q</a:t>
            </a:r>
            <a:r>
              <a:rPr lang="en-US" sz="2600" baseline="-25000" dirty="0">
                <a:solidFill>
                  <a:srgbClr val="0000FF"/>
                </a:solidFill>
                <a:latin typeface="Times New Roman" panose="02020603050405020304" pitchFamily="18" charset="0"/>
                <a:cs typeface="Times New Roman" panose="02020603050405020304" pitchFamily="18" charset="0"/>
              </a:rPr>
              <a:t>1</a:t>
            </a:r>
            <a:r>
              <a:rPr lang="en-US" sz="2600" dirty="0">
                <a:solidFill>
                  <a:srgbClr val="0000FF"/>
                </a:solidFill>
                <a:latin typeface="Times New Roman" panose="02020603050405020304" pitchFamily="18" charset="0"/>
                <a:cs typeface="Times New Roman" panose="02020603050405020304" pitchFamily="18" charset="0"/>
              </a:rPr>
              <a:t> = 3.</a:t>
            </a:r>
          </a:p>
        </p:txBody>
      </p:sp>
      <p:sp>
        <p:nvSpPr>
          <p:cNvPr id="10" name="Rectangle 9"/>
          <p:cNvSpPr/>
          <p:nvPr/>
        </p:nvSpPr>
        <p:spPr>
          <a:xfrm>
            <a:off x="0" y="4035463"/>
            <a:ext cx="9144000" cy="892552"/>
          </a:xfrm>
          <a:prstGeom prst="rect">
            <a:avLst/>
          </a:prstGeom>
        </p:spPr>
        <p:txBody>
          <a:bodyPr wrap="square">
            <a:spAutoFit/>
          </a:bodyPr>
          <a:lstStyle/>
          <a:p>
            <a:pPr marL="457200" lvl="0" indent="-457200">
              <a:buFont typeface="Arial" panose="020B0604020202020204" pitchFamily="34" charset="0"/>
              <a:buChar char="•"/>
            </a:pPr>
            <a:r>
              <a:rPr lang="en-US" sz="2600" dirty="0" err="1">
                <a:latin typeface="Times New Roman" panose="02020603050405020304" pitchFamily="18" charset="0"/>
                <a:cs typeface="Times New Roman" panose="02020603050405020304" pitchFamily="18" charset="0"/>
              </a:rPr>
              <a:t>Tứ</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phân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vị</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thứ</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ba</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là</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trung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vị</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của</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mẫu</a:t>
            </a:r>
            <a:r>
              <a:rPr lang="en-US" sz="2600" dirty="0">
                <a:latin typeface="Times New Roman" panose="02020603050405020304" pitchFamily="18" charset="0"/>
                <a:cs typeface="Times New Roman" panose="02020603050405020304" pitchFamily="18" charset="0"/>
              </a:rPr>
              <a:t>: 7; 9; 10; 20. </a:t>
            </a:r>
            <a:endParaRPr lang="vi-VN" sz="2600" dirty="0" smtClean="0">
              <a:latin typeface="Times New Roman" panose="02020603050405020304" pitchFamily="18" charset="0"/>
              <a:cs typeface="Times New Roman" panose="02020603050405020304" pitchFamily="18" charset="0"/>
            </a:endParaRPr>
          </a:p>
          <a:p>
            <a:pPr lvl="1"/>
            <a:r>
              <a:rPr lang="vi-VN" sz="2600" dirty="0">
                <a:latin typeface="Times New Roman" panose="02020603050405020304" pitchFamily="18" charset="0"/>
                <a:cs typeface="Times New Roman" panose="02020603050405020304" pitchFamily="18" charset="0"/>
              </a:rPr>
              <a:t>	</a:t>
            </a:r>
            <a:r>
              <a:rPr lang="vi-VN" sz="2600" dirty="0" smtClean="0">
                <a:latin typeface="Times New Roman" panose="02020603050405020304" pitchFamily="18" charset="0"/>
                <a:cs typeface="Times New Roman" panose="02020603050405020304" pitchFamily="18" charset="0"/>
              </a:rPr>
              <a:t>	</a:t>
            </a:r>
            <a:r>
              <a:rPr lang="en-US" sz="2600" dirty="0" smtClean="0">
                <a:latin typeface="Times New Roman" panose="02020603050405020304" pitchFamily="18" charset="0"/>
                <a:cs typeface="Times New Roman" panose="02020603050405020304" pitchFamily="18" charset="0"/>
              </a:rPr>
              <a:t>Do </a:t>
            </a:r>
            <a:r>
              <a:rPr lang="en-US" sz="2600" dirty="0" err="1">
                <a:latin typeface="Times New Roman" panose="02020603050405020304" pitchFamily="18" charset="0"/>
                <a:cs typeface="Times New Roman" panose="02020603050405020304" pitchFamily="18" charset="0"/>
              </a:rPr>
              <a:t>đó</a:t>
            </a:r>
            <a:r>
              <a:rPr lang="en-US" sz="2600" dirty="0">
                <a:latin typeface="Times New Roman" panose="02020603050405020304" pitchFamily="18" charset="0"/>
                <a:cs typeface="Times New Roman" panose="02020603050405020304" pitchFamily="18" charset="0"/>
              </a:rPr>
              <a:t> </a:t>
            </a:r>
            <a:r>
              <a:rPr lang="en-US" sz="2600" dirty="0">
                <a:solidFill>
                  <a:srgbClr val="0000FF"/>
                </a:solidFill>
                <a:latin typeface="Times New Roman" panose="02020603050405020304" pitchFamily="18" charset="0"/>
                <a:cs typeface="Times New Roman" panose="02020603050405020304" pitchFamily="18" charset="0"/>
              </a:rPr>
              <a:t>Q</a:t>
            </a:r>
            <a:r>
              <a:rPr lang="en-US" sz="2600" baseline="-25000" dirty="0">
                <a:solidFill>
                  <a:srgbClr val="0000FF"/>
                </a:solidFill>
                <a:latin typeface="Times New Roman" panose="02020603050405020304" pitchFamily="18" charset="0"/>
                <a:cs typeface="Times New Roman" panose="02020603050405020304" pitchFamily="18" charset="0"/>
              </a:rPr>
              <a:t>3</a:t>
            </a:r>
            <a:r>
              <a:rPr lang="en-US" sz="2600" dirty="0">
                <a:solidFill>
                  <a:srgbClr val="0000FF"/>
                </a:solidFill>
                <a:latin typeface="Times New Roman" panose="02020603050405020304" pitchFamily="18" charset="0"/>
                <a:cs typeface="Times New Roman" panose="02020603050405020304" pitchFamily="18" charset="0"/>
              </a:rPr>
              <a:t>= 9,5.</a:t>
            </a:r>
          </a:p>
        </p:txBody>
      </p:sp>
    </p:spTree>
    <p:extLst>
      <p:ext uri="{BB962C8B-B14F-4D97-AF65-F5344CB8AC3E}">
        <p14:creationId xmlns:p14="http://schemas.microsoft.com/office/powerpoint/2010/main" val="3571204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nodeType="clickEffect">
                                  <p:stCondLst>
                                    <p:cond delay="0"/>
                                  </p:stCondLst>
                                  <p:childTnLst>
                                    <p:set>
                                      <p:cBhvr>
                                        <p:cTn id="13" dur="1" fill="hold">
                                          <p:stCondLst>
                                            <p:cond delay="0"/>
                                          </p:stCondLst>
                                        </p:cTn>
                                        <p:tgtEl>
                                          <p:spTgt spid="7">
                                            <p:txEl>
                                              <p:pRg st="0" end="0"/>
                                            </p:txEl>
                                          </p:spTgt>
                                        </p:tgtEl>
                                        <p:attrNameLst>
                                          <p:attrName>style.visibility</p:attrName>
                                        </p:attrNameLst>
                                      </p:cBhvr>
                                      <p:to>
                                        <p:strVal val="visible"/>
                                      </p:to>
                                    </p:set>
                                    <p:animEffect transition="in" filter="circle(in)">
                                      <p:cBhvr>
                                        <p:cTn id="14" dur="2000"/>
                                        <p:tgtEl>
                                          <p:spTgt spid="7">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wipe(down)">
                                      <p:cBhvr>
                                        <p:cTn id="19" dur="500"/>
                                        <p:tgtEl>
                                          <p:spTgt spid="4"/>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wipe(down)">
                                      <p:cBhvr>
                                        <p:cTn id="24" dur="500"/>
                                        <p:tgtEl>
                                          <p:spTgt spid="5"/>
                                        </p:tgtEl>
                                      </p:cBhvr>
                                    </p:animEffect>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fade">
                                      <p:cBhvr>
                                        <p:cTn id="29" dur="1000"/>
                                        <p:tgtEl>
                                          <p:spTgt spid="8"/>
                                        </p:tgtEl>
                                      </p:cBhvr>
                                    </p:animEffect>
                                    <p:anim calcmode="lin" valueType="num">
                                      <p:cBhvr>
                                        <p:cTn id="30" dur="1000" fill="hold"/>
                                        <p:tgtEl>
                                          <p:spTgt spid="8"/>
                                        </p:tgtEl>
                                        <p:attrNameLst>
                                          <p:attrName>ppt_x</p:attrName>
                                        </p:attrNameLst>
                                      </p:cBhvr>
                                      <p:tavLst>
                                        <p:tav tm="0">
                                          <p:val>
                                            <p:strVal val="#ppt_x"/>
                                          </p:val>
                                        </p:tav>
                                        <p:tav tm="100000">
                                          <p:val>
                                            <p:strVal val="#ppt_x"/>
                                          </p:val>
                                        </p:tav>
                                      </p:tavLst>
                                    </p:anim>
                                    <p:anim calcmode="lin" valueType="num">
                                      <p:cBhvr>
                                        <p:cTn id="31"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9"/>
                                        </p:tgtEl>
                                        <p:attrNameLst>
                                          <p:attrName>style.visibility</p:attrName>
                                        </p:attrNameLst>
                                      </p:cBhvr>
                                      <p:to>
                                        <p:strVal val="visible"/>
                                      </p:to>
                                    </p:set>
                                    <p:anim calcmode="lin" valueType="num">
                                      <p:cBhvr additive="base">
                                        <p:cTn id="36" dur="500" fill="hold"/>
                                        <p:tgtEl>
                                          <p:spTgt spid="9"/>
                                        </p:tgtEl>
                                        <p:attrNameLst>
                                          <p:attrName>ppt_x</p:attrName>
                                        </p:attrNameLst>
                                      </p:cBhvr>
                                      <p:tavLst>
                                        <p:tav tm="0">
                                          <p:val>
                                            <p:strVal val="#ppt_x"/>
                                          </p:val>
                                        </p:tav>
                                        <p:tav tm="100000">
                                          <p:val>
                                            <p:strVal val="#ppt_x"/>
                                          </p:val>
                                        </p:tav>
                                      </p:tavLst>
                                    </p:anim>
                                    <p:anim calcmode="lin" valueType="num">
                                      <p:cBhvr additive="base">
                                        <p:cTn id="37"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nodeType="clickEffect">
                                  <p:stCondLst>
                                    <p:cond delay="0"/>
                                  </p:stCondLst>
                                  <p:childTnLst>
                                    <p:set>
                                      <p:cBhvr>
                                        <p:cTn id="41" dur="1" fill="hold">
                                          <p:stCondLst>
                                            <p:cond delay="0"/>
                                          </p:stCondLst>
                                        </p:cTn>
                                        <p:tgtEl>
                                          <p:spTgt spid="10">
                                            <p:txEl>
                                              <p:pRg st="0" end="0"/>
                                            </p:txEl>
                                          </p:spTgt>
                                        </p:tgtEl>
                                        <p:attrNameLst>
                                          <p:attrName>style.visibility</p:attrName>
                                        </p:attrNameLst>
                                      </p:cBhvr>
                                      <p:to>
                                        <p:strVal val="visible"/>
                                      </p:to>
                                    </p:set>
                                    <p:anim calcmode="lin" valueType="num">
                                      <p:cBhvr additive="base">
                                        <p:cTn id="42"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10">
                                            <p:txEl>
                                              <p:pRg st="0" end="0"/>
                                            </p:txEl>
                                          </p:spTgt>
                                        </p:tgtEl>
                                        <p:attrNameLst>
                                          <p:attrName>ppt_y</p:attrName>
                                        </p:attrNameLst>
                                      </p:cBhvr>
                                      <p:tavLst>
                                        <p:tav tm="0">
                                          <p:val>
                                            <p:strVal val="1+#ppt_h/2"/>
                                          </p:val>
                                        </p:tav>
                                        <p:tav tm="100000">
                                          <p:val>
                                            <p:strVal val="#ppt_y"/>
                                          </p:val>
                                        </p:tav>
                                      </p:tavLst>
                                    </p:anim>
                                  </p:childTnLst>
                                </p:cTn>
                              </p:par>
                              <p:par>
                                <p:cTn id="44" presetID="2" presetClass="entr" presetSubtype="4" fill="hold" nodeType="withEffect">
                                  <p:stCondLst>
                                    <p:cond delay="0"/>
                                  </p:stCondLst>
                                  <p:childTnLst>
                                    <p:set>
                                      <p:cBhvr>
                                        <p:cTn id="45" dur="1" fill="hold">
                                          <p:stCondLst>
                                            <p:cond delay="0"/>
                                          </p:stCondLst>
                                        </p:cTn>
                                        <p:tgtEl>
                                          <p:spTgt spid="10">
                                            <p:txEl>
                                              <p:pRg st="1" end="1"/>
                                            </p:txEl>
                                          </p:spTgt>
                                        </p:tgtEl>
                                        <p:attrNameLst>
                                          <p:attrName>style.visibility</p:attrName>
                                        </p:attrNameLst>
                                      </p:cBhvr>
                                      <p:to>
                                        <p:strVal val="visible"/>
                                      </p:to>
                                    </p:set>
                                    <p:anim calcmode="lin" valueType="num">
                                      <p:cBhvr additive="base">
                                        <p:cTn id="46" dur="500" fill="hold"/>
                                        <p:tgtEl>
                                          <p:spTgt spid="10">
                                            <p:txEl>
                                              <p:pRg st="1" end="1"/>
                                            </p:txEl>
                                          </p:spTgt>
                                        </p:tgtEl>
                                        <p:attrNameLst>
                                          <p:attrName>ppt_x</p:attrName>
                                        </p:attrNameLst>
                                      </p:cBhvr>
                                      <p:tavLst>
                                        <p:tav tm="0">
                                          <p:val>
                                            <p:strVal val="#ppt_x"/>
                                          </p:val>
                                        </p:tav>
                                        <p:tav tm="100000">
                                          <p:val>
                                            <p:strVal val="#ppt_x"/>
                                          </p:val>
                                        </p:tav>
                                      </p:tavLst>
                                    </p:anim>
                                    <p:anim calcmode="lin" valueType="num">
                                      <p:cBhvr additive="base">
                                        <p:cTn id="47" dur="500" fill="hold"/>
                                        <p:tgtEl>
                                          <p:spTgt spid="1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4" fill="hold" grpId="0" nodeType="clickEffect">
                                  <p:stCondLst>
                                    <p:cond delay="0"/>
                                  </p:stCondLst>
                                  <p:childTnLst>
                                    <p:set>
                                      <p:cBhvr>
                                        <p:cTn id="51" dur="1" fill="hold">
                                          <p:stCondLst>
                                            <p:cond delay="0"/>
                                          </p:stCondLst>
                                        </p:cTn>
                                        <p:tgtEl>
                                          <p:spTgt spid="3">
                                            <p:txEl>
                                              <p:pRg st="0" end="0"/>
                                            </p:txEl>
                                          </p:spTgt>
                                        </p:tgtEl>
                                        <p:attrNameLst>
                                          <p:attrName>style.visibility</p:attrName>
                                        </p:attrNameLst>
                                      </p:cBhvr>
                                      <p:to>
                                        <p:strVal val="visible"/>
                                      </p:to>
                                    </p:set>
                                    <p:anim calcmode="lin" valueType="num">
                                      <p:cBhvr additive="base">
                                        <p:cTn id="5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5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P spid="4" grpId="0"/>
      <p:bldP spid="5" grpId="0"/>
      <p:bldP spid="8" grpId="0"/>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80768"/>
            <a:ext cx="9144000" cy="3293952"/>
          </a:xfrm>
        </p:spPr>
        <p:txBody>
          <a:bodyPr>
            <a:normAutofit/>
          </a:bodyPr>
          <a:lstStyle/>
          <a:p>
            <a:pPr marL="0" indent="0">
              <a:buNone/>
            </a:pPr>
            <a:r>
              <a:rPr lang="en-US" sz="2600" b="1" dirty="0">
                <a:solidFill>
                  <a:srgbClr val="FF00FF"/>
                </a:solidFill>
                <a:latin typeface="Times New Roman" panose="02020603050405020304" pitchFamily="18" charset="0"/>
                <a:cs typeface="Times New Roman" panose="02020603050405020304" pitchFamily="18" charset="0"/>
              </a:rPr>
              <a:t>Ý </a:t>
            </a:r>
            <a:r>
              <a:rPr lang="en-US" sz="2600" b="1" dirty="0" err="1">
                <a:solidFill>
                  <a:srgbClr val="FF00FF"/>
                </a:solidFill>
                <a:latin typeface="Times New Roman" panose="02020603050405020304" pitchFamily="18" charset="0"/>
                <a:cs typeface="Times New Roman" panose="02020603050405020304" pitchFamily="18" charset="0"/>
              </a:rPr>
              <a:t>nghĩa</a:t>
            </a:r>
            <a:r>
              <a:rPr lang="en-US" sz="2600" b="1" dirty="0">
                <a:solidFill>
                  <a:srgbClr val="FF00FF"/>
                </a:solidFill>
                <a:latin typeface="Times New Roman" panose="02020603050405020304" pitchFamily="18" charset="0"/>
                <a:cs typeface="Times New Roman" panose="02020603050405020304" pitchFamily="18" charset="0"/>
              </a:rPr>
              <a:t> </a:t>
            </a:r>
            <a:r>
              <a:rPr lang="en-US" sz="2600" b="1" dirty="0" err="1">
                <a:solidFill>
                  <a:srgbClr val="FF00FF"/>
                </a:solidFill>
                <a:latin typeface="Times New Roman" panose="02020603050405020304" pitchFamily="18" charset="0"/>
                <a:cs typeface="Times New Roman" panose="02020603050405020304" pitchFamily="18" charset="0"/>
              </a:rPr>
              <a:t>của</a:t>
            </a:r>
            <a:r>
              <a:rPr lang="en-US" sz="2600" b="1" dirty="0">
                <a:solidFill>
                  <a:srgbClr val="FF00FF"/>
                </a:solidFill>
                <a:latin typeface="Times New Roman" panose="02020603050405020304" pitchFamily="18" charset="0"/>
                <a:cs typeface="Times New Roman" panose="02020603050405020304" pitchFamily="18" charset="0"/>
              </a:rPr>
              <a:t> </a:t>
            </a:r>
            <a:r>
              <a:rPr lang="en-US" sz="2600" b="1" dirty="0" err="1">
                <a:solidFill>
                  <a:srgbClr val="FF00FF"/>
                </a:solidFill>
                <a:latin typeface="Times New Roman" panose="02020603050405020304" pitchFamily="18" charset="0"/>
                <a:cs typeface="Times New Roman" panose="02020603050405020304" pitchFamily="18" charset="0"/>
              </a:rPr>
              <a:t>khoảng</a:t>
            </a:r>
            <a:r>
              <a:rPr lang="en-US" sz="2600" b="1" dirty="0">
                <a:solidFill>
                  <a:srgbClr val="FF00FF"/>
                </a:solidFill>
                <a:latin typeface="Times New Roman" panose="02020603050405020304" pitchFamily="18" charset="0"/>
                <a:cs typeface="Times New Roman" panose="02020603050405020304" pitchFamily="18" charset="0"/>
              </a:rPr>
              <a:t> </a:t>
            </a:r>
            <a:r>
              <a:rPr lang="en-US" sz="2600" b="1" dirty="0" err="1">
                <a:solidFill>
                  <a:srgbClr val="FF00FF"/>
                </a:solidFill>
                <a:latin typeface="Times New Roman" panose="02020603050405020304" pitchFamily="18" charset="0"/>
                <a:cs typeface="Times New Roman" panose="02020603050405020304" pitchFamily="18" charset="0"/>
              </a:rPr>
              <a:t>biến</a:t>
            </a:r>
            <a:r>
              <a:rPr lang="en-US" sz="2600" b="1" dirty="0">
                <a:solidFill>
                  <a:srgbClr val="FF00FF"/>
                </a:solidFill>
                <a:latin typeface="Times New Roman" panose="02020603050405020304" pitchFamily="18" charset="0"/>
                <a:cs typeface="Times New Roman" panose="02020603050405020304" pitchFamily="18" charset="0"/>
              </a:rPr>
              <a:t> </a:t>
            </a:r>
            <a:r>
              <a:rPr lang="en-US" sz="2600" b="1" dirty="0" err="1">
                <a:solidFill>
                  <a:srgbClr val="FF00FF"/>
                </a:solidFill>
                <a:latin typeface="Times New Roman" panose="02020603050405020304" pitchFamily="18" charset="0"/>
                <a:cs typeface="Times New Roman" panose="02020603050405020304" pitchFamily="18" charset="0"/>
              </a:rPr>
              <a:t>thiên</a:t>
            </a:r>
            <a:r>
              <a:rPr lang="en-US" sz="2600" b="1" dirty="0">
                <a:solidFill>
                  <a:srgbClr val="FF00FF"/>
                </a:solidFill>
                <a:latin typeface="Times New Roman" panose="02020603050405020304" pitchFamily="18" charset="0"/>
                <a:cs typeface="Times New Roman" panose="02020603050405020304" pitchFamily="18" charset="0"/>
              </a:rPr>
              <a:t> </a:t>
            </a:r>
            <a:r>
              <a:rPr lang="en-US" sz="2600" b="1" dirty="0" err="1">
                <a:solidFill>
                  <a:srgbClr val="FF00FF"/>
                </a:solidFill>
                <a:latin typeface="Times New Roman" panose="02020603050405020304" pitchFamily="18" charset="0"/>
                <a:cs typeface="Times New Roman" panose="02020603050405020304" pitchFamily="18" charset="0"/>
              </a:rPr>
              <a:t>và</a:t>
            </a:r>
            <a:r>
              <a:rPr lang="en-US" sz="2600" b="1" dirty="0">
                <a:solidFill>
                  <a:srgbClr val="FF00FF"/>
                </a:solidFill>
                <a:latin typeface="Times New Roman" panose="02020603050405020304" pitchFamily="18" charset="0"/>
                <a:cs typeface="Times New Roman" panose="02020603050405020304" pitchFamily="18" charset="0"/>
              </a:rPr>
              <a:t> </a:t>
            </a:r>
            <a:r>
              <a:rPr lang="en-US" sz="2600" b="1" dirty="0" err="1">
                <a:solidFill>
                  <a:srgbClr val="FF00FF"/>
                </a:solidFill>
                <a:latin typeface="Times New Roman" panose="02020603050405020304" pitchFamily="18" charset="0"/>
                <a:cs typeface="Times New Roman" panose="02020603050405020304" pitchFamily="18" charset="0"/>
              </a:rPr>
              <a:t>khoảng</a:t>
            </a:r>
            <a:r>
              <a:rPr lang="en-US" sz="2600" b="1" dirty="0">
                <a:solidFill>
                  <a:srgbClr val="FF00FF"/>
                </a:solidFill>
                <a:latin typeface="Times New Roman" panose="02020603050405020304" pitchFamily="18" charset="0"/>
                <a:cs typeface="Times New Roman" panose="02020603050405020304" pitchFamily="18" charset="0"/>
              </a:rPr>
              <a:t> </a:t>
            </a:r>
            <a:r>
              <a:rPr lang="en-US" sz="2600" b="1" dirty="0" err="1">
                <a:solidFill>
                  <a:srgbClr val="FF00FF"/>
                </a:solidFill>
                <a:latin typeface="Times New Roman" panose="02020603050405020304" pitchFamily="18" charset="0"/>
                <a:cs typeface="Times New Roman" panose="02020603050405020304" pitchFamily="18" charset="0"/>
              </a:rPr>
              <a:t>tứ</a:t>
            </a:r>
            <a:r>
              <a:rPr lang="en-US" sz="2600" b="1" dirty="0">
                <a:solidFill>
                  <a:srgbClr val="FF00FF"/>
                </a:solidFill>
                <a:latin typeface="Times New Roman" panose="02020603050405020304" pitchFamily="18" charset="0"/>
                <a:cs typeface="Times New Roman" panose="02020603050405020304" pitchFamily="18" charset="0"/>
              </a:rPr>
              <a:t> </a:t>
            </a:r>
            <a:r>
              <a:rPr lang="en-US" sz="2600" b="1" dirty="0" err="1">
                <a:solidFill>
                  <a:srgbClr val="FF00FF"/>
                </a:solidFill>
                <a:latin typeface="Times New Roman" panose="02020603050405020304" pitchFamily="18" charset="0"/>
                <a:cs typeface="Times New Roman" panose="02020603050405020304" pitchFamily="18" charset="0"/>
              </a:rPr>
              <a:t>phân</a:t>
            </a:r>
            <a:r>
              <a:rPr lang="en-US" sz="2600" b="1" dirty="0">
                <a:solidFill>
                  <a:srgbClr val="FF00FF"/>
                </a:solidFill>
                <a:latin typeface="Times New Roman" panose="02020603050405020304" pitchFamily="18" charset="0"/>
                <a:cs typeface="Times New Roman" panose="02020603050405020304" pitchFamily="18" charset="0"/>
              </a:rPr>
              <a:t> </a:t>
            </a:r>
            <a:r>
              <a:rPr lang="en-US" sz="2600" b="1" dirty="0" err="1">
                <a:solidFill>
                  <a:srgbClr val="FF00FF"/>
                </a:solidFill>
                <a:latin typeface="Times New Roman" panose="02020603050405020304" pitchFamily="18" charset="0"/>
                <a:cs typeface="Times New Roman" panose="02020603050405020304" pitchFamily="18" charset="0"/>
              </a:rPr>
              <a:t>vị</a:t>
            </a:r>
            <a:endParaRPr lang="en-US" sz="2600" dirty="0">
              <a:solidFill>
                <a:srgbClr val="FF00FF"/>
              </a:solidFill>
              <a:latin typeface="Times New Roman" panose="02020603050405020304" pitchFamily="18" charset="0"/>
              <a:cs typeface="Times New Roman" panose="02020603050405020304" pitchFamily="18" charset="0"/>
            </a:endParaRPr>
          </a:p>
          <a:p>
            <a:r>
              <a:rPr lang="en-US" sz="2600" i="1" dirty="0" err="1">
                <a:latin typeface="Times New Roman" panose="02020603050405020304" pitchFamily="18" charset="0"/>
                <a:cs typeface="Times New Roman" panose="02020603050405020304" pitchFamily="18" charset="0"/>
              </a:rPr>
              <a:t>Khoảng</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biến</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thiên</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đặc</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trưng</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cho</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độ</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phân</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tán</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của</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toàn</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bộ</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mẫu</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số</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liệu</a:t>
            </a:r>
            <a:r>
              <a:rPr lang="en-US" sz="2600" i="1" dirty="0">
                <a:latin typeface="Times New Roman" panose="02020603050405020304" pitchFamily="18" charset="0"/>
                <a:cs typeface="Times New Roman" panose="02020603050405020304" pitchFamily="18" charset="0"/>
              </a:rPr>
              <a:t>.</a:t>
            </a:r>
            <a:endParaRPr lang="en-US" sz="2600" dirty="0">
              <a:latin typeface="Times New Roman" panose="02020603050405020304" pitchFamily="18" charset="0"/>
              <a:cs typeface="Times New Roman" panose="02020603050405020304" pitchFamily="18" charset="0"/>
            </a:endParaRPr>
          </a:p>
          <a:p>
            <a:r>
              <a:rPr lang="en-US" sz="2600" i="1" dirty="0" err="1">
                <a:latin typeface="Times New Roman" panose="02020603050405020304" pitchFamily="18" charset="0"/>
                <a:cs typeface="Times New Roman" panose="02020603050405020304" pitchFamily="18" charset="0"/>
              </a:rPr>
              <a:t>Khoảng</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tứ</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phân</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vị</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đặc</a:t>
            </a:r>
            <a:r>
              <a:rPr lang="en-US" sz="2600" i="1" dirty="0">
                <a:latin typeface="Times New Roman" panose="02020603050405020304" pitchFamily="18" charset="0"/>
                <a:cs typeface="Times New Roman" panose="02020603050405020304" pitchFamily="18" charset="0"/>
              </a:rPr>
              <a:t> </a:t>
            </a:r>
            <a:r>
              <a:rPr lang="vi-VN" sz="2600" i="1" dirty="0" smtClean="0">
                <a:latin typeface="Times New Roman" panose="02020603050405020304" pitchFamily="18" charset="0"/>
                <a:cs typeface="Times New Roman" panose="02020603050405020304" pitchFamily="18" charset="0"/>
              </a:rPr>
              <a:t>trưn</a:t>
            </a:r>
            <a:r>
              <a:rPr lang="en-US" sz="2600" i="1" dirty="0" smtClean="0">
                <a:latin typeface="Times New Roman" panose="02020603050405020304" pitchFamily="18" charset="0"/>
                <a:cs typeface="Times New Roman" panose="02020603050405020304" pitchFamily="18" charset="0"/>
              </a:rPr>
              <a:t>g </a:t>
            </a:r>
            <a:r>
              <a:rPr lang="en-US" sz="2600" i="1" dirty="0" err="1">
                <a:latin typeface="Times New Roman" panose="02020603050405020304" pitchFamily="18" charset="0"/>
                <a:cs typeface="Times New Roman" panose="02020603050405020304" pitchFamily="18" charset="0"/>
              </a:rPr>
              <a:t>cho</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độ</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phân</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tán</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của</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một</a:t>
            </a:r>
            <a:r>
              <a:rPr lang="en-US" sz="2600" i="1" dirty="0">
                <a:latin typeface="Times New Roman" panose="02020603050405020304" pitchFamily="18" charset="0"/>
                <a:cs typeface="Times New Roman" panose="02020603050405020304" pitchFamily="18" charset="0"/>
              </a:rPr>
              <a:t> </a:t>
            </a:r>
            <a:r>
              <a:rPr lang="vi-VN" sz="2600" i="1" dirty="0" smtClean="0">
                <a:latin typeface="Times New Roman" panose="02020603050405020304" pitchFamily="18" charset="0"/>
                <a:cs typeface="Times New Roman" panose="02020603050405020304" pitchFamily="18" charset="0"/>
              </a:rPr>
              <a:t>nửa </a:t>
            </a:r>
            <a:r>
              <a:rPr lang="en-US" sz="2600" i="1" dirty="0" err="1" smtClean="0">
                <a:latin typeface="Times New Roman" panose="02020603050405020304" pitchFamily="18" charset="0"/>
                <a:cs typeface="Times New Roman" panose="02020603050405020304" pitchFamily="18" charset="0"/>
              </a:rPr>
              <a:t>các</a:t>
            </a:r>
            <a:r>
              <a:rPr lang="en-US" sz="2600" i="1" dirty="0" smtClean="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số</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liệu</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có</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giá</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trị</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thuộc</a:t>
            </a:r>
            <a:r>
              <a:rPr lang="en-US" sz="2600" i="1" dirty="0">
                <a:latin typeface="Times New Roman" panose="02020603050405020304" pitchFamily="18" charset="0"/>
                <a:cs typeface="Times New Roman" panose="02020603050405020304" pitchFamily="18" charset="0"/>
              </a:rPr>
              <a:t> </a:t>
            </a:r>
            <a:r>
              <a:rPr lang="en-US" sz="2600" i="1" dirty="0" err="1" smtClean="0">
                <a:latin typeface="Times New Roman" panose="02020603050405020304" pitchFamily="18" charset="0"/>
                <a:cs typeface="Times New Roman" panose="02020603050405020304" pitchFamily="18" charset="0"/>
              </a:rPr>
              <a:t>đoạn</a:t>
            </a:r>
            <a:r>
              <a:rPr lang="vi-VN" sz="2600" i="1" dirty="0" smtClean="0">
                <a:latin typeface="Times New Roman" panose="02020603050405020304" pitchFamily="18" charset="0"/>
                <a:cs typeface="Times New Roman" panose="02020603050405020304" pitchFamily="18" charset="0"/>
              </a:rPr>
              <a:t> </a:t>
            </a:r>
            <a:r>
              <a:rPr lang="en-US" sz="2600" i="1" dirty="0" err="1" smtClean="0">
                <a:latin typeface="Times New Roman" panose="02020603050405020304" pitchFamily="18" charset="0"/>
                <a:cs typeface="Times New Roman" panose="02020603050405020304" pitchFamily="18" charset="0"/>
              </a:rPr>
              <a:t>từ</a:t>
            </a:r>
            <a:r>
              <a:rPr lang="en-US" sz="2600" i="1" dirty="0" smtClean="0">
                <a:latin typeface="Times New Roman" panose="02020603050405020304" pitchFamily="18" charset="0"/>
                <a:cs typeface="Times New Roman" panose="02020603050405020304" pitchFamily="18" charset="0"/>
              </a:rPr>
              <a:t> </a:t>
            </a:r>
            <a:r>
              <a:rPr lang="en-US" sz="2600" i="1" dirty="0">
                <a:latin typeface="Times New Roman" panose="02020603050405020304" pitchFamily="18" charset="0"/>
                <a:cs typeface="Times New Roman" panose="02020603050405020304" pitchFamily="18" charset="0"/>
              </a:rPr>
              <a:t>Q</a:t>
            </a:r>
            <a:r>
              <a:rPr lang="en-US" sz="2600" i="1" baseline="-25000" dirty="0">
                <a:latin typeface="Times New Roman" panose="02020603050405020304" pitchFamily="18" charset="0"/>
                <a:cs typeface="Times New Roman" panose="02020603050405020304" pitchFamily="18" charset="0"/>
              </a:rPr>
              <a:t>1</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đến</a:t>
            </a:r>
            <a:r>
              <a:rPr lang="en-US" sz="2600" i="1" dirty="0">
                <a:latin typeface="Times New Roman" panose="02020603050405020304" pitchFamily="18" charset="0"/>
                <a:cs typeface="Times New Roman" panose="02020603050405020304" pitchFamily="18" charset="0"/>
              </a:rPr>
              <a:t> Q</a:t>
            </a:r>
            <a:r>
              <a:rPr lang="en-US" sz="2600" i="1" baseline="-25000" dirty="0">
                <a:latin typeface="Times New Roman" panose="02020603050405020304" pitchFamily="18" charset="0"/>
                <a:cs typeface="Times New Roman" panose="02020603050405020304" pitchFamily="18" charset="0"/>
              </a:rPr>
              <a:t>3</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trong</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mẫu</a:t>
            </a:r>
            <a:r>
              <a:rPr lang="en-US" sz="2600" i="1" dirty="0">
                <a:latin typeface="Times New Roman" panose="02020603050405020304" pitchFamily="18" charset="0"/>
                <a:cs typeface="Times New Roman" panose="02020603050405020304" pitchFamily="18" charset="0"/>
              </a:rPr>
              <a:t>.</a:t>
            </a:r>
            <a:endParaRPr lang="en-US" sz="2600" dirty="0">
              <a:latin typeface="Times New Roman" panose="02020603050405020304" pitchFamily="18" charset="0"/>
              <a:cs typeface="Times New Roman" panose="02020603050405020304" pitchFamily="18" charset="0"/>
            </a:endParaRPr>
          </a:p>
          <a:p>
            <a:r>
              <a:rPr lang="en-US" sz="2600" i="1" dirty="0" err="1">
                <a:latin typeface="Times New Roman" panose="02020603050405020304" pitchFamily="18" charset="0"/>
                <a:cs typeface="Times New Roman" panose="02020603050405020304" pitchFamily="18" charset="0"/>
              </a:rPr>
              <a:t>Khoảng</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tứ</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phân</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vị</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không</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bị</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ảnh</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hưởng</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bởi</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các</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giá</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trị</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rất</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lớn</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hoặc</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rất</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bé</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trong</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mẫu</a:t>
            </a:r>
            <a:r>
              <a:rPr lang="en-US" sz="2600" i="1" dirty="0" smtClean="0">
                <a:latin typeface="Times New Roman" panose="02020603050405020304" pitchFamily="18" charset="0"/>
                <a:cs typeface="Times New Roman" panose="02020603050405020304" pitchFamily="18" charset="0"/>
              </a:rPr>
              <a:t>.</a:t>
            </a:r>
            <a:endParaRPr lang="en-US" sz="2600" dirty="0">
              <a:latin typeface="Times New Roman" panose="02020603050405020304" pitchFamily="18" charset="0"/>
              <a:cs typeface="Times New Roman" panose="02020603050405020304" pitchFamily="18" charset="0"/>
            </a:endParaRPr>
          </a:p>
        </p:txBody>
      </p:sp>
      <p:sp>
        <p:nvSpPr>
          <p:cNvPr id="4" name="Rectangle 3"/>
          <p:cNvSpPr/>
          <p:nvPr/>
        </p:nvSpPr>
        <p:spPr>
          <a:xfrm>
            <a:off x="0" y="3474720"/>
            <a:ext cx="9144000" cy="2189317"/>
          </a:xfrm>
          <a:prstGeom prst="rect">
            <a:avLst/>
          </a:prstGeom>
          <a:ln>
            <a:solidFill>
              <a:srgbClr val="0000FF"/>
            </a:solidFill>
          </a:ln>
        </p:spPr>
        <p:txBody>
          <a:bodyPr wrap="square">
            <a:spAutoFit/>
          </a:bodyPr>
          <a:lstStyle/>
          <a:p>
            <a:pPr algn="just">
              <a:lnSpc>
                <a:spcPct val="115000"/>
              </a:lnSpc>
              <a:spcAft>
                <a:spcPts val="1000"/>
              </a:spcAft>
            </a:pPr>
            <a:r>
              <a:rPr lang="vi-VN" sz="2600" i="1" dirty="0" smtClean="0">
                <a:solidFill>
                  <a:srgbClr val="0033CC"/>
                </a:solidFill>
                <a:latin typeface="Times New Roman" panose="02020603050405020304" pitchFamily="18" charset="0"/>
                <a:ea typeface="Malgun Gothic" panose="020B0503020000020004" pitchFamily="34" charset="-127"/>
                <a:cs typeface="Cordia New"/>
              </a:rPr>
              <a:t>HĐTH1/ 121 SGK: </a:t>
            </a:r>
            <a:r>
              <a:rPr lang="en-US" sz="2600" dirty="0" err="1" smtClean="0">
                <a:solidFill>
                  <a:srgbClr val="0033CC"/>
                </a:solidFill>
                <a:effectLst/>
                <a:latin typeface="Times New Roman" panose="02020603050405020304" pitchFamily="18" charset="0"/>
                <a:ea typeface="Malgun Gothic" panose="020B0503020000020004" pitchFamily="34" charset="-127"/>
                <a:cs typeface="Cordia New"/>
              </a:rPr>
              <a:t>Hãy</a:t>
            </a:r>
            <a:r>
              <a:rPr lang="en-US" sz="2600" dirty="0" smtClean="0">
                <a:solidFill>
                  <a:srgbClr val="0033CC"/>
                </a:solidFill>
                <a:effectLst/>
                <a:latin typeface="Times New Roman" panose="02020603050405020304" pitchFamily="18" charset="0"/>
                <a:ea typeface="Malgun Gothic" panose="020B0503020000020004" pitchFamily="34" charset="-127"/>
                <a:cs typeface="Cordia New"/>
              </a:rPr>
              <a:t> </a:t>
            </a:r>
            <a:r>
              <a:rPr lang="en-US" sz="2600" dirty="0" err="1" smtClean="0">
                <a:solidFill>
                  <a:srgbClr val="0033CC"/>
                </a:solidFill>
                <a:effectLst/>
                <a:latin typeface="Times New Roman" panose="02020603050405020304" pitchFamily="18" charset="0"/>
                <a:ea typeface="Malgun Gothic" panose="020B0503020000020004" pitchFamily="34" charset="-127"/>
                <a:cs typeface="Cordia New"/>
              </a:rPr>
              <a:t>tìm</a:t>
            </a:r>
            <a:r>
              <a:rPr lang="en-US" sz="2600" dirty="0" smtClean="0">
                <a:solidFill>
                  <a:srgbClr val="0033CC"/>
                </a:solidFill>
                <a:effectLst/>
                <a:latin typeface="Times New Roman" panose="02020603050405020304" pitchFamily="18" charset="0"/>
                <a:ea typeface="Malgun Gothic" panose="020B0503020000020004" pitchFamily="34" charset="-127"/>
                <a:cs typeface="Cordia New"/>
              </a:rPr>
              <a:t> </a:t>
            </a:r>
            <a:r>
              <a:rPr lang="en-US" sz="2600" dirty="0" err="1" smtClean="0">
                <a:solidFill>
                  <a:srgbClr val="0033CC"/>
                </a:solidFill>
                <a:effectLst/>
                <a:latin typeface="Times New Roman" panose="02020603050405020304" pitchFamily="18" charset="0"/>
                <a:ea typeface="Malgun Gothic" panose="020B0503020000020004" pitchFamily="34" charset="-127"/>
                <a:cs typeface="Cordia New"/>
              </a:rPr>
              <a:t>khoảng</a:t>
            </a:r>
            <a:r>
              <a:rPr lang="en-US" sz="2600" dirty="0" smtClean="0">
                <a:solidFill>
                  <a:srgbClr val="0033CC"/>
                </a:solidFill>
                <a:effectLst/>
                <a:latin typeface="Times New Roman" panose="02020603050405020304" pitchFamily="18" charset="0"/>
                <a:ea typeface="Malgun Gothic" panose="020B0503020000020004" pitchFamily="34" charset="-127"/>
                <a:cs typeface="Cordia New"/>
              </a:rPr>
              <a:t> </a:t>
            </a:r>
            <a:r>
              <a:rPr lang="en-US" sz="2600" dirty="0" err="1">
                <a:solidFill>
                  <a:srgbClr val="0033CC"/>
                </a:solidFill>
                <a:latin typeface="Times New Roman" panose="02020603050405020304" pitchFamily="18" charset="0"/>
                <a:ea typeface="Malgun Gothic" panose="020B0503020000020004" pitchFamily="34" charset="-127"/>
                <a:cs typeface="Cordia New"/>
              </a:rPr>
              <a:t>biến</a:t>
            </a:r>
            <a:r>
              <a:rPr lang="en-US" sz="2600" dirty="0">
                <a:solidFill>
                  <a:srgbClr val="0033CC"/>
                </a:solidFill>
                <a:latin typeface="Times New Roman" panose="02020603050405020304" pitchFamily="18" charset="0"/>
                <a:ea typeface="Malgun Gothic" panose="020B0503020000020004" pitchFamily="34" charset="-127"/>
                <a:cs typeface="Cordia New"/>
              </a:rPr>
              <a:t> </a:t>
            </a:r>
            <a:r>
              <a:rPr lang="en-US" sz="2600" dirty="0" err="1" smtClean="0">
                <a:solidFill>
                  <a:srgbClr val="0033CC"/>
                </a:solidFill>
                <a:effectLst/>
                <a:latin typeface="Times New Roman" panose="02020603050405020304" pitchFamily="18" charset="0"/>
                <a:ea typeface="Malgun Gothic" panose="020B0503020000020004" pitchFamily="34" charset="-127"/>
                <a:cs typeface="Cordia New"/>
              </a:rPr>
              <a:t>thiên</a:t>
            </a:r>
            <a:r>
              <a:rPr lang="en-US" sz="2600" dirty="0" smtClean="0">
                <a:solidFill>
                  <a:srgbClr val="0033CC"/>
                </a:solidFill>
                <a:effectLst/>
                <a:latin typeface="Times New Roman" panose="02020603050405020304" pitchFamily="18" charset="0"/>
                <a:ea typeface="Malgun Gothic" panose="020B0503020000020004" pitchFamily="34" charset="-127"/>
                <a:cs typeface="Cordia New"/>
              </a:rPr>
              <a:t> </a:t>
            </a:r>
            <a:r>
              <a:rPr lang="en-US" sz="2600" dirty="0" err="1" smtClean="0">
                <a:solidFill>
                  <a:srgbClr val="0033CC"/>
                </a:solidFill>
                <a:effectLst/>
                <a:latin typeface="Times New Roman" panose="02020603050405020304" pitchFamily="18" charset="0"/>
                <a:ea typeface="Malgun Gothic" panose="020B0503020000020004" pitchFamily="34" charset="-127"/>
                <a:cs typeface="Cordia New"/>
              </a:rPr>
              <a:t>và</a:t>
            </a:r>
            <a:r>
              <a:rPr lang="en-US" sz="2600" dirty="0" smtClean="0">
                <a:solidFill>
                  <a:srgbClr val="0033CC"/>
                </a:solidFill>
                <a:effectLst/>
                <a:latin typeface="Times New Roman" panose="02020603050405020304" pitchFamily="18" charset="0"/>
                <a:ea typeface="Malgun Gothic" panose="020B0503020000020004" pitchFamily="34" charset="-127"/>
                <a:cs typeface="Cordia New"/>
              </a:rPr>
              <a:t> </a:t>
            </a:r>
            <a:r>
              <a:rPr lang="en-US" sz="2600" dirty="0" err="1" smtClean="0">
                <a:solidFill>
                  <a:srgbClr val="0033CC"/>
                </a:solidFill>
                <a:effectLst/>
                <a:latin typeface="Times New Roman" panose="02020603050405020304" pitchFamily="18" charset="0"/>
                <a:ea typeface="Malgun Gothic" panose="020B0503020000020004" pitchFamily="34" charset="-127"/>
                <a:cs typeface="Cordia New"/>
              </a:rPr>
              <a:t>khoảng</a:t>
            </a:r>
            <a:r>
              <a:rPr lang="en-US" sz="2600" dirty="0" smtClean="0">
                <a:solidFill>
                  <a:srgbClr val="0033CC"/>
                </a:solidFill>
                <a:effectLst/>
                <a:latin typeface="Times New Roman" panose="02020603050405020304" pitchFamily="18" charset="0"/>
                <a:ea typeface="Malgun Gothic" panose="020B0503020000020004" pitchFamily="34" charset="-127"/>
                <a:cs typeface="Cordia New"/>
              </a:rPr>
              <a:t> </a:t>
            </a:r>
            <a:r>
              <a:rPr lang="en-US" sz="2600" dirty="0" err="1" smtClean="0">
                <a:solidFill>
                  <a:srgbClr val="0033CC"/>
                </a:solidFill>
                <a:effectLst/>
                <a:latin typeface="Times New Roman" panose="02020603050405020304" pitchFamily="18" charset="0"/>
                <a:ea typeface="Malgun Gothic" panose="020B0503020000020004" pitchFamily="34" charset="-127"/>
                <a:cs typeface="Cordia New"/>
              </a:rPr>
              <a:t>tứ</a:t>
            </a:r>
            <a:r>
              <a:rPr lang="en-US" sz="2600" dirty="0" smtClean="0">
                <a:solidFill>
                  <a:srgbClr val="0033CC"/>
                </a:solidFill>
                <a:effectLst/>
                <a:latin typeface="Times New Roman" panose="02020603050405020304" pitchFamily="18" charset="0"/>
                <a:ea typeface="Malgun Gothic" panose="020B0503020000020004" pitchFamily="34" charset="-127"/>
                <a:cs typeface="Cordia New"/>
              </a:rPr>
              <a:t> </a:t>
            </a:r>
            <a:r>
              <a:rPr lang="en-US" sz="2600" dirty="0" err="1" smtClean="0">
                <a:solidFill>
                  <a:srgbClr val="0033CC"/>
                </a:solidFill>
                <a:effectLst/>
                <a:latin typeface="Times New Roman" panose="02020603050405020304" pitchFamily="18" charset="0"/>
                <a:ea typeface="Malgun Gothic" panose="020B0503020000020004" pitchFamily="34" charset="-127"/>
                <a:cs typeface="Cordia New"/>
              </a:rPr>
              <a:t>phân</a:t>
            </a:r>
            <a:r>
              <a:rPr lang="en-US" sz="2600" dirty="0" smtClean="0">
                <a:solidFill>
                  <a:srgbClr val="0033CC"/>
                </a:solidFill>
                <a:effectLst/>
                <a:latin typeface="Times New Roman" panose="02020603050405020304" pitchFamily="18" charset="0"/>
                <a:ea typeface="Malgun Gothic" panose="020B0503020000020004" pitchFamily="34" charset="-127"/>
                <a:cs typeface="Cordia New"/>
              </a:rPr>
              <a:t> </a:t>
            </a:r>
            <a:r>
              <a:rPr lang="en-US" sz="2600" dirty="0" err="1" smtClean="0">
                <a:solidFill>
                  <a:srgbClr val="0033CC"/>
                </a:solidFill>
                <a:effectLst/>
                <a:latin typeface="Times New Roman" panose="02020603050405020304" pitchFamily="18" charset="0"/>
                <a:ea typeface="Malgun Gothic" panose="020B0503020000020004" pitchFamily="34" charset="-127"/>
                <a:cs typeface="Cordia New"/>
              </a:rPr>
              <a:t>vị</a:t>
            </a:r>
            <a:r>
              <a:rPr lang="en-US" sz="2600" dirty="0" smtClean="0">
                <a:solidFill>
                  <a:srgbClr val="0033CC"/>
                </a:solidFill>
                <a:effectLst/>
                <a:latin typeface="Times New Roman" panose="02020603050405020304" pitchFamily="18" charset="0"/>
                <a:ea typeface="Malgun Gothic" panose="020B0503020000020004" pitchFamily="34" charset="-127"/>
                <a:cs typeface="Cordia New"/>
              </a:rPr>
              <a:t> </a:t>
            </a:r>
            <a:r>
              <a:rPr lang="en-US" sz="2600" dirty="0" err="1" smtClean="0">
                <a:solidFill>
                  <a:srgbClr val="0033CC"/>
                </a:solidFill>
                <a:effectLst/>
                <a:latin typeface="Times New Roman" panose="02020603050405020304" pitchFamily="18" charset="0"/>
                <a:ea typeface="Malgun Gothic" panose="020B0503020000020004" pitchFamily="34" charset="-127"/>
                <a:cs typeface="Cordia New"/>
              </a:rPr>
              <a:t>của</a:t>
            </a:r>
            <a:r>
              <a:rPr lang="en-US" sz="2600" dirty="0" smtClean="0">
                <a:solidFill>
                  <a:srgbClr val="0033CC"/>
                </a:solidFill>
                <a:effectLst/>
                <a:latin typeface="Times New Roman" panose="02020603050405020304" pitchFamily="18" charset="0"/>
                <a:ea typeface="Malgun Gothic" panose="020B0503020000020004" pitchFamily="34" charset="-127"/>
                <a:cs typeface="Cordia New"/>
              </a:rPr>
              <a:t> </a:t>
            </a:r>
            <a:r>
              <a:rPr lang="en-US" sz="2600" dirty="0" err="1" smtClean="0">
                <a:solidFill>
                  <a:srgbClr val="0033CC"/>
                </a:solidFill>
                <a:effectLst/>
                <a:latin typeface="Times New Roman" panose="02020603050405020304" pitchFamily="18" charset="0"/>
                <a:ea typeface="Malgun Gothic" panose="020B0503020000020004" pitchFamily="34" charset="-127"/>
                <a:cs typeface="Cordia New"/>
              </a:rPr>
              <a:t>các</a:t>
            </a:r>
            <a:r>
              <a:rPr lang="en-US" sz="2600" dirty="0" smtClean="0">
                <a:solidFill>
                  <a:srgbClr val="0033CC"/>
                </a:solidFill>
                <a:effectLst/>
                <a:latin typeface="Times New Roman" panose="02020603050405020304" pitchFamily="18" charset="0"/>
                <a:ea typeface="Malgun Gothic" panose="020B0503020000020004" pitchFamily="34" charset="-127"/>
                <a:cs typeface="Cordia New"/>
              </a:rPr>
              <a:t> </a:t>
            </a:r>
            <a:r>
              <a:rPr lang="en-US" sz="2600" dirty="0" err="1" smtClean="0">
                <a:solidFill>
                  <a:srgbClr val="0033CC"/>
                </a:solidFill>
                <a:effectLst/>
                <a:latin typeface="Times New Roman" panose="02020603050405020304" pitchFamily="18" charset="0"/>
                <a:ea typeface="Malgun Gothic" panose="020B0503020000020004" pitchFamily="34" charset="-127"/>
                <a:cs typeface="Cordia New"/>
              </a:rPr>
              <a:t>mẫu</a:t>
            </a:r>
            <a:r>
              <a:rPr lang="en-US" sz="2600" dirty="0" smtClean="0">
                <a:solidFill>
                  <a:srgbClr val="0033CC"/>
                </a:solidFill>
                <a:effectLst/>
                <a:latin typeface="Times New Roman" panose="02020603050405020304" pitchFamily="18" charset="0"/>
                <a:ea typeface="Malgun Gothic" panose="020B0503020000020004" pitchFamily="34" charset="-127"/>
                <a:cs typeface="Cordia New"/>
              </a:rPr>
              <a:t> </a:t>
            </a:r>
            <a:r>
              <a:rPr lang="en-US" sz="2600" dirty="0" err="1" smtClean="0">
                <a:solidFill>
                  <a:srgbClr val="0033CC"/>
                </a:solidFill>
                <a:effectLst/>
                <a:latin typeface="Times New Roman" panose="02020603050405020304" pitchFamily="18" charset="0"/>
                <a:ea typeface="Malgun Gothic" panose="020B0503020000020004" pitchFamily="34" charset="-127"/>
                <a:cs typeface="Cordia New"/>
              </a:rPr>
              <a:t>số</a:t>
            </a:r>
            <a:r>
              <a:rPr lang="en-US" sz="2600" dirty="0" smtClean="0">
                <a:solidFill>
                  <a:srgbClr val="0033CC"/>
                </a:solidFill>
                <a:effectLst/>
                <a:latin typeface="Times New Roman" panose="02020603050405020304" pitchFamily="18" charset="0"/>
                <a:ea typeface="Malgun Gothic" panose="020B0503020000020004" pitchFamily="34" charset="-127"/>
                <a:cs typeface="Cordia New"/>
              </a:rPr>
              <a:t> </a:t>
            </a:r>
            <a:r>
              <a:rPr lang="en-US" sz="2600" dirty="0" err="1" smtClean="0">
                <a:solidFill>
                  <a:srgbClr val="0033CC"/>
                </a:solidFill>
                <a:effectLst/>
                <a:latin typeface="Times New Roman" panose="02020603050405020304" pitchFamily="18" charset="0"/>
                <a:ea typeface="Malgun Gothic" panose="020B0503020000020004" pitchFamily="34" charset="-127"/>
                <a:cs typeface="Cordia New"/>
              </a:rPr>
              <a:t>liệu</a:t>
            </a:r>
            <a:r>
              <a:rPr lang="en-US" sz="2600" dirty="0" smtClean="0">
                <a:solidFill>
                  <a:srgbClr val="0033CC"/>
                </a:solidFill>
                <a:effectLst/>
                <a:latin typeface="Times New Roman" panose="02020603050405020304" pitchFamily="18" charset="0"/>
                <a:ea typeface="Malgun Gothic" panose="020B0503020000020004" pitchFamily="34" charset="-127"/>
                <a:cs typeface="Cordia New"/>
              </a:rPr>
              <a:t> </a:t>
            </a:r>
            <a:r>
              <a:rPr lang="en-US" sz="2600" dirty="0" err="1" smtClean="0">
                <a:solidFill>
                  <a:srgbClr val="0033CC"/>
                </a:solidFill>
                <a:effectLst/>
                <a:latin typeface="Times New Roman" panose="02020603050405020304" pitchFamily="18" charset="0"/>
                <a:ea typeface="Malgun Gothic" panose="020B0503020000020004" pitchFamily="34" charset="-127"/>
                <a:cs typeface="Cordia New"/>
              </a:rPr>
              <a:t>sau</a:t>
            </a:r>
            <a:r>
              <a:rPr lang="en-US" sz="2600" dirty="0" smtClean="0">
                <a:solidFill>
                  <a:srgbClr val="0033CC"/>
                </a:solidFill>
                <a:effectLst/>
                <a:latin typeface="Times New Roman" panose="02020603050405020304" pitchFamily="18" charset="0"/>
                <a:ea typeface="Malgun Gothic" panose="020B0503020000020004" pitchFamily="34" charset="-127"/>
                <a:cs typeface="Cordia New"/>
              </a:rPr>
              <a:t>:</a:t>
            </a:r>
            <a:endParaRPr lang="en-US" sz="2600" dirty="0" smtClean="0">
              <a:effectLst/>
              <a:latin typeface="Calibri" panose="020F0502020204030204" pitchFamily="34" charset="0"/>
              <a:ea typeface="Malgun Gothic" panose="020B0503020000020004" pitchFamily="34" charset="-127"/>
              <a:cs typeface="Cordia New"/>
            </a:endParaRPr>
          </a:p>
          <a:p>
            <a:pPr marL="514350" indent="-514350" algn="just">
              <a:lnSpc>
                <a:spcPct val="115000"/>
              </a:lnSpc>
              <a:spcAft>
                <a:spcPts val="1000"/>
              </a:spcAft>
              <a:buAutoNum type="alphaLcParenR"/>
              <a:tabLst>
                <a:tab pos="2520315" algn="l"/>
              </a:tabLst>
            </a:pPr>
            <a:r>
              <a:rPr lang="en-US" sz="2600" dirty="0" smtClean="0">
                <a:solidFill>
                  <a:srgbClr val="0033CC"/>
                </a:solidFill>
                <a:effectLst/>
                <a:latin typeface="Times New Roman" panose="02020603050405020304" pitchFamily="18" charset="0"/>
                <a:ea typeface="Malgun Gothic" panose="020B0503020000020004" pitchFamily="34" charset="-127"/>
                <a:cs typeface="Cordia New"/>
              </a:rPr>
              <a:t>10; 13; 15; 2; 10; 19; 2; 5; 7.         </a:t>
            </a:r>
          </a:p>
          <a:p>
            <a:pPr algn="just">
              <a:lnSpc>
                <a:spcPct val="115000"/>
              </a:lnSpc>
              <a:spcAft>
                <a:spcPts val="1000"/>
              </a:spcAft>
              <a:tabLst>
                <a:tab pos="2520315" algn="l"/>
              </a:tabLst>
            </a:pPr>
            <a:r>
              <a:rPr lang="en-US" sz="2600" dirty="0" smtClean="0">
                <a:solidFill>
                  <a:srgbClr val="0033CC"/>
                </a:solidFill>
                <a:effectLst/>
                <a:latin typeface="Times New Roman" panose="02020603050405020304" pitchFamily="18" charset="0"/>
                <a:ea typeface="Malgun Gothic" panose="020B0503020000020004" pitchFamily="34" charset="-127"/>
                <a:cs typeface="Cordia New"/>
              </a:rPr>
              <a:t>b) </a:t>
            </a:r>
            <a:r>
              <a:rPr lang="vi-VN" sz="2600" dirty="0" smtClean="0">
                <a:solidFill>
                  <a:srgbClr val="0033CC"/>
                </a:solidFill>
                <a:effectLst/>
                <a:latin typeface="Times New Roman" panose="02020603050405020304" pitchFamily="18" charset="0"/>
                <a:ea typeface="Malgun Gothic" panose="020B0503020000020004" pitchFamily="34" charset="-127"/>
                <a:cs typeface="Cordia New"/>
              </a:rPr>
              <a:t>  </a:t>
            </a:r>
            <a:r>
              <a:rPr lang="en-US" sz="2600" dirty="0" smtClean="0">
                <a:solidFill>
                  <a:srgbClr val="0033CC"/>
                </a:solidFill>
                <a:effectLst/>
                <a:latin typeface="Times New Roman" panose="02020603050405020304" pitchFamily="18" charset="0"/>
                <a:ea typeface="Malgun Gothic" panose="020B0503020000020004" pitchFamily="34" charset="-127"/>
                <a:cs typeface="Cordia New"/>
              </a:rPr>
              <a:t>15; 19; 10; 5; 9; </a:t>
            </a:r>
            <a:r>
              <a:rPr lang="en-US" sz="2600" dirty="0" smtClean="0">
                <a:solidFill>
                  <a:srgbClr val="0033CC"/>
                </a:solidFill>
                <a:effectLst/>
                <a:latin typeface="Times New Roman" panose="02020603050405020304" pitchFamily="18" charset="0"/>
                <a:ea typeface="Malgun Gothic" panose="020B0503020000020004" pitchFamily="34" charset="-127"/>
                <a:cs typeface="Cordia New"/>
              </a:rPr>
              <a:t>10; </a:t>
            </a:r>
            <a:r>
              <a:rPr lang="en-US" sz="2600" dirty="0" smtClean="0">
                <a:solidFill>
                  <a:srgbClr val="0033CC"/>
                </a:solidFill>
                <a:effectLst/>
                <a:latin typeface="Times New Roman" panose="02020603050405020304" pitchFamily="18" charset="0"/>
                <a:ea typeface="Malgun Gothic" panose="020B0503020000020004" pitchFamily="34" charset="-127"/>
                <a:cs typeface="Cordia New"/>
              </a:rPr>
              <a:t>1; 2; 5; 15.</a:t>
            </a:r>
            <a:endParaRPr lang="en-US" sz="2600" dirty="0">
              <a:effectLst/>
              <a:latin typeface="Calibri" panose="020F0502020204030204" pitchFamily="34" charset="0"/>
              <a:ea typeface="Malgun Gothic" panose="020B0503020000020004" pitchFamily="34" charset="-127"/>
              <a:cs typeface="Cordia New"/>
            </a:endParaRPr>
          </a:p>
        </p:txBody>
      </p:sp>
    </p:spTree>
    <p:extLst>
      <p:ext uri="{BB962C8B-B14F-4D97-AF65-F5344CB8AC3E}">
        <p14:creationId xmlns:p14="http://schemas.microsoft.com/office/powerpoint/2010/main" val="4056999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4"/>
                                        </p:tgtEl>
                                        <p:attrNameLst>
                                          <p:attrName>style.visibility</p:attrName>
                                        </p:attrNameLst>
                                      </p:cBhvr>
                                      <p:to>
                                        <p:strVal val="visible"/>
                                      </p:to>
                                    </p:set>
                                    <p:anim calcmode="lin" valueType="num">
                                      <p:cBhvr additive="base">
                                        <p:cTn id="35" dur="500" fill="hold"/>
                                        <p:tgtEl>
                                          <p:spTgt spid="4"/>
                                        </p:tgtEl>
                                        <p:attrNameLst>
                                          <p:attrName>ppt_x</p:attrName>
                                        </p:attrNameLst>
                                      </p:cBhvr>
                                      <p:tavLst>
                                        <p:tav tm="0">
                                          <p:val>
                                            <p:strVal val="#ppt_x"/>
                                          </p:val>
                                        </p:tav>
                                        <p:tav tm="100000">
                                          <p:val>
                                            <p:strVal val="#ppt_x"/>
                                          </p:val>
                                        </p:tav>
                                      </p:tavLst>
                                    </p:anim>
                                    <p:anim calcmode="lin" valueType="num">
                                      <p:cBhvr additive="base">
                                        <p:cTn id="3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1664208"/>
          </a:xfrm>
        </p:spPr>
        <p:txBody>
          <a:bodyPr>
            <a:normAutofit fontScale="90000"/>
          </a:bodyPr>
          <a:lstStyle/>
          <a:p>
            <a:r>
              <a:rPr lang="vi-VN" sz="2900" i="1" dirty="0" smtClean="0">
                <a:cs typeface="Times New Roman" panose="02020603050405020304" pitchFamily="18" charset="0"/>
              </a:rPr>
              <a:t/>
            </a:r>
            <a:br>
              <a:rPr lang="vi-VN" sz="2900" i="1" dirty="0" smtClean="0">
                <a:cs typeface="Times New Roman" panose="02020603050405020304" pitchFamily="18" charset="0"/>
              </a:rPr>
            </a:br>
            <a:r>
              <a:rPr lang="vi-VN" sz="2900" i="1" dirty="0" smtClean="0">
                <a:solidFill>
                  <a:srgbClr val="00B050"/>
                </a:solidFill>
                <a:cs typeface="Times New Roman" panose="02020603050405020304" pitchFamily="18" charset="0"/>
              </a:rPr>
              <a:t>HĐVD 1/ 121 SGK: </a:t>
            </a:r>
            <a:r>
              <a:rPr lang="vi-VN" sz="2900" dirty="0" smtClean="0">
                <a:solidFill>
                  <a:srgbClr val="0000FF"/>
                </a:solidFill>
                <a:cs typeface="Times New Roman" panose="02020603050405020304" pitchFamily="18" charset="0"/>
              </a:rPr>
              <a:t>D</a:t>
            </a:r>
            <a:r>
              <a:rPr lang="en-US" sz="2900" dirty="0" err="1" smtClean="0">
                <a:solidFill>
                  <a:srgbClr val="0000FF"/>
                </a:solidFill>
                <a:latin typeface="Times New Roman" panose="02020603050405020304" pitchFamily="18" charset="0"/>
                <a:cs typeface="Times New Roman" panose="02020603050405020304" pitchFamily="18" charset="0"/>
              </a:rPr>
              <a:t>ưới</a:t>
            </a:r>
            <a:r>
              <a:rPr lang="en-US" sz="2900" dirty="0" smtClean="0">
                <a:solidFill>
                  <a:srgbClr val="0000FF"/>
                </a:solidFill>
                <a:latin typeface="Times New Roman" panose="02020603050405020304" pitchFamily="18" charset="0"/>
                <a:cs typeface="Times New Roman" panose="02020603050405020304" pitchFamily="18" charset="0"/>
              </a:rPr>
              <a:t> </a:t>
            </a:r>
            <a:r>
              <a:rPr lang="en-US" sz="2900" dirty="0" err="1">
                <a:solidFill>
                  <a:srgbClr val="0000FF"/>
                </a:solidFill>
                <a:latin typeface="Times New Roman" panose="02020603050405020304" pitchFamily="18" charset="0"/>
                <a:cs typeface="Times New Roman" panose="02020603050405020304" pitchFamily="18" charset="0"/>
              </a:rPr>
              <a:t>đây</a:t>
            </a:r>
            <a:r>
              <a:rPr lang="en-US" sz="2900" dirty="0">
                <a:solidFill>
                  <a:srgbClr val="0000FF"/>
                </a:solidFill>
                <a:latin typeface="Times New Roman" panose="02020603050405020304" pitchFamily="18" charset="0"/>
                <a:cs typeface="Times New Roman" panose="02020603050405020304" pitchFamily="18" charset="0"/>
              </a:rPr>
              <a:t> </a:t>
            </a:r>
            <a:r>
              <a:rPr lang="en-US" sz="2900" dirty="0" err="1">
                <a:solidFill>
                  <a:srgbClr val="0000FF"/>
                </a:solidFill>
                <a:latin typeface="Times New Roman" panose="02020603050405020304" pitchFamily="18" charset="0"/>
                <a:cs typeface="Times New Roman" panose="02020603050405020304" pitchFamily="18" charset="0"/>
              </a:rPr>
              <a:t>là</a:t>
            </a:r>
            <a:r>
              <a:rPr lang="en-US" sz="2900" dirty="0">
                <a:solidFill>
                  <a:srgbClr val="0000FF"/>
                </a:solidFill>
                <a:latin typeface="Times New Roman" panose="02020603050405020304" pitchFamily="18" charset="0"/>
                <a:cs typeface="Times New Roman" panose="02020603050405020304" pitchFamily="18" charset="0"/>
              </a:rPr>
              <a:t> </a:t>
            </a:r>
            <a:r>
              <a:rPr lang="en-US" sz="2900" dirty="0" err="1">
                <a:solidFill>
                  <a:srgbClr val="0000FF"/>
                </a:solidFill>
                <a:latin typeface="Times New Roman" panose="02020603050405020304" pitchFamily="18" charset="0"/>
                <a:cs typeface="Times New Roman" panose="02020603050405020304" pitchFamily="18" charset="0"/>
              </a:rPr>
              <a:t>bảng</a:t>
            </a:r>
            <a:r>
              <a:rPr lang="en-US" sz="2900" dirty="0">
                <a:solidFill>
                  <a:srgbClr val="0000FF"/>
                </a:solidFill>
                <a:latin typeface="Times New Roman" panose="02020603050405020304" pitchFamily="18" charset="0"/>
                <a:cs typeface="Times New Roman" panose="02020603050405020304" pitchFamily="18" charset="0"/>
              </a:rPr>
              <a:t> </a:t>
            </a:r>
            <a:r>
              <a:rPr lang="en-US" sz="2900" dirty="0" err="1">
                <a:solidFill>
                  <a:srgbClr val="0000FF"/>
                </a:solidFill>
                <a:latin typeface="Times New Roman" panose="02020603050405020304" pitchFamily="18" charset="0"/>
                <a:cs typeface="Times New Roman" panose="02020603050405020304" pitchFamily="18" charset="0"/>
              </a:rPr>
              <a:t>số</a:t>
            </a:r>
            <a:r>
              <a:rPr lang="en-US" sz="2900" dirty="0">
                <a:solidFill>
                  <a:srgbClr val="0000FF"/>
                </a:solidFill>
                <a:latin typeface="Times New Roman" panose="02020603050405020304" pitchFamily="18" charset="0"/>
                <a:cs typeface="Times New Roman" panose="02020603050405020304" pitchFamily="18" charset="0"/>
              </a:rPr>
              <a:t> </a:t>
            </a:r>
            <a:r>
              <a:rPr lang="en-US" sz="2900" dirty="0" err="1">
                <a:solidFill>
                  <a:srgbClr val="0000FF"/>
                </a:solidFill>
                <a:latin typeface="Times New Roman" panose="02020603050405020304" pitchFamily="18" charset="0"/>
                <a:cs typeface="Times New Roman" panose="02020603050405020304" pitchFamily="18" charset="0"/>
              </a:rPr>
              <a:t>liệu</a:t>
            </a:r>
            <a:r>
              <a:rPr lang="en-US" sz="2900" dirty="0">
                <a:solidFill>
                  <a:srgbClr val="0000FF"/>
                </a:solidFill>
                <a:latin typeface="Times New Roman" panose="02020603050405020304" pitchFamily="18" charset="0"/>
                <a:cs typeface="Times New Roman" panose="02020603050405020304" pitchFamily="18" charset="0"/>
              </a:rPr>
              <a:t> </a:t>
            </a:r>
            <a:r>
              <a:rPr lang="en-US" sz="2900" dirty="0" err="1">
                <a:solidFill>
                  <a:srgbClr val="0000FF"/>
                </a:solidFill>
                <a:latin typeface="Times New Roman" panose="02020603050405020304" pitchFamily="18" charset="0"/>
                <a:cs typeface="Times New Roman" panose="02020603050405020304" pitchFamily="18" charset="0"/>
              </a:rPr>
              <a:t>thống</a:t>
            </a:r>
            <a:r>
              <a:rPr lang="en-US" sz="2900" dirty="0">
                <a:solidFill>
                  <a:srgbClr val="0000FF"/>
                </a:solidFill>
                <a:latin typeface="Times New Roman" panose="02020603050405020304" pitchFamily="18" charset="0"/>
                <a:cs typeface="Times New Roman" panose="02020603050405020304" pitchFamily="18" charset="0"/>
              </a:rPr>
              <a:t> </a:t>
            </a:r>
            <a:r>
              <a:rPr lang="en-US" sz="2900" dirty="0" err="1">
                <a:solidFill>
                  <a:srgbClr val="0000FF"/>
                </a:solidFill>
                <a:latin typeface="Times New Roman" panose="02020603050405020304" pitchFamily="18" charset="0"/>
                <a:cs typeface="Times New Roman" panose="02020603050405020304" pitchFamily="18" charset="0"/>
              </a:rPr>
              <a:t>kê</a:t>
            </a:r>
            <a:r>
              <a:rPr lang="en-US" sz="2900" dirty="0">
                <a:solidFill>
                  <a:srgbClr val="0000FF"/>
                </a:solidFill>
                <a:latin typeface="Times New Roman" panose="02020603050405020304" pitchFamily="18" charset="0"/>
                <a:cs typeface="Times New Roman" panose="02020603050405020304" pitchFamily="18" charset="0"/>
              </a:rPr>
              <a:t> </a:t>
            </a:r>
            <a:r>
              <a:rPr lang="en-US" sz="2900" dirty="0" err="1">
                <a:solidFill>
                  <a:srgbClr val="0000FF"/>
                </a:solidFill>
                <a:latin typeface="Times New Roman" panose="02020603050405020304" pitchFamily="18" charset="0"/>
                <a:cs typeface="Times New Roman" panose="02020603050405020304" pitchFamily="18" charset="0"/>
              </a:rPr>
              <a:t>của</a:t>
            </a:r>
            <a:r>
              <a:rPr lang="en-US" sz="2900" dirty="0">
                <a:solidFill>
                  <a:srgbClr val="0000FF"/>
                </a:solidFill>
                <a:latin typeface="Times New Roman" panose="02020603050405020304" pitchFamily="18" charset="0"/>
                <a:cs typeface="Times New Roman" panose="02020603050405020304" pitchFamily="18" charset="0"/>
              </a:rPr>
              <a:t> </a:t>
            </a:r>
            <a:r>
              <a:rPr lang="en-US" sz="2900" dirty="0" err="1">
                <a:solidFill>
                  <a:srgbClr val="0000FF"/>
                </a:solidFill>
                <a:latin typeface="Times New Roman" panose="02020603050405020304" pitchFamily="18" charset="0"/>
                <a:cs typeface="Times New Roman" panose="02020603050405020304" pitchFamily="18" charset="0"/>
              </a:rPr>
              <a:t>Biểu</a:t>
            </a:r>
            <a:r>
              <a:rPr lang="en-US" sz="2900" dirty="0">
                <a:solidFill>
                  <a:srgbClr val="0000FF"/>
                </a:solidFill>
                <a:latin typeface="Times New Roman" panose="02020603050405020304" pitchFamily="18" charset="0"/>
                <a:cs typeface="Times New Roman" panose="02020603050405020304" pitchFamily="18" charset="0"/>
              </a:rPr>
              <a:t> </a:t>
            </a:r>
            <a:r>
              <a:rPr lang="en-US" sz="2900" dirty="0" err="1">
                <a:solidFill>
                  <a:srgbClr val="0000FF"/>
                </a:solidFill>
                <a:latin typeface="Times New Roman" panose="02020603050405020304" pitchFamily="18" charset="0"/>
                <a:cs typeface="Times New Roman" panose="02020603050405020304" pitchFamily="18" charset="0"/>
              </a:rPr>
              <a:t>đồ</a:t>
            </a:r>
            <a:r>
              <a:rPr lang="en-US" sz="2900" dirty="0">
                <a:solidFill>
                  <a:srgbClr val="0000FF"/>
                </a:solidFill>
                <a:latin typeface="Times New Roman" panose="02020603050405020304" pitchFamily="18" charset="0"/>
                <a:cs typeface="Times New Roman" panose="02020603050405020304" pitchFamily="18" charset="0"/>
              </a:rPr>
              <a:t> </a:t>
            </a:r>
            <a:r>
              <a:rPr lang="en-US" sz="2900" dirty="0" err="1">
                <a:solidFill>
                  <a:srgbClr val="0000FF"/>
                </a:solidFill>
                <a:latin typeface="Times New Roman" panose="02020603050405020304" pitchFamily="18" charset="0"/>
                <a:cs typeface="Times New Roman" panose="02020603050405020304" pitchFamily="18" charset="0"/>
              </a:rPr>
              <a:t>nhiệt</a:t>
            </a:r>
            <a:r>
              <a:rPr lang="en-US" sz="2900" dirty="0">
                <a:solidFill>
                  <a:srgbClr val="0000FF"/>
                </a:solidFill>
                <a:latin typeface="Times New Roman" panose="02020603050405020304" pitchFamily="18" charset="0"/>
                <a:cs typeface="Times New Roman" panose="02020603050405020304" pitchFamily="18" charset="0"/>
              </a:rPr>
              <a:t> </a:t>
            </a:r>
            <a:r>
              <a:rPr lang="en-US" sz="2900" dirty="0" err="1">
                <a:solidFill>
                  <a:srgbClr val="0000FF"/>
                </a:solidFill>
                <a:latin typeface="Times New Roman" panose="02020603050405020304" pitchFamily="18" charset="0"/>
                <a:cs typeface="Times New Roman" panose="02020603050405020304" pitchFamily="18" charset="0"/>
              </a:rPr>
              <a:t>độ</a:t>
            </a:r>
            <a:r>
              <a:rPr lang="en-US" sz="2900" dirty="0">
                <a:solidFill>
                  <a:srgbClr val="0000FF"/>
                </a:solidFill>
                <a:latin typeface="Times New Roman" panose="02020603050405020304" pitchFamily="18" charset="0"/>
                <a:cs typeface="Times New Roman" panose="02020603050405020304" pitchFamily="18" charset="0"/>
              </a:rPr>
              <a:t> </a:t>
            </a:r>
            <a:r>
              <a:rPr lang="en-US" sz="2900" dirty="0" err="1">
                <a:solidFill>
                  <a:srgbClr val="0000FF"/>
                </a:solidFill>
                <a:latin typeface="Times New Roman" panose="02020603050405020304" pitchFamily="18" charset="0"/>
                <a:cs typeface="Times New Roman" panose="02020603050405020304" pitchFamily="18" charset="0"/>
              </a:rPr>
              <a:t>trung</a:t>
            </a:r>
            <a:r>
              <a:rPr lang="en-US" sz="2900" dirty="0">
                <a:solidFill>
                  <a:srgbClr val="0000FF"/>
                </a:solidFill>
                <a:latin typeface="Times New Roman" panose="02020603050405020304" pitchFamily="18" charset="0"/>
                <a:cs typeface="Times New Roman" panose="02020603050405020304" pitchFamily="18" charset="0"/>
              </a:rPr>
              <a:t> </a:t>
            </a:r>
            <a:r>
              <a:rPr lang="en-US" sz="2900" dirty="0" err="1">
                <a:solidFill>
                  <a:srgbClr val="0000FF"/>
                </a:solidFill>
                <a:latin typeface="Times New Roman" panose="02020603050405020304" pitchFamily="18" charset="0"/>
                <a:cs typeface="Times New Roman" panose="02020603050405020304" pitchFamily="18" charset="0"/>
              </a:rPr>
              <a:t>bình</a:t>
            </a:r>
            <a:r>
              <a:rPr lang="en-US" sz="2900" dirty="0">
                <a:solidFill>
                  <a:srgbClr val="0000FF"/>
                </a:solidFill>
                <a:latin typeface="Times New Roman" panose="02020603050405020304" pitchFamily="18" charset="0"/>
                <a:cs typeface="Times New Roman" panose="02020603050405020304" pitchFamily="18" charset="0"/>
              </a:rPr>
              <a:t> </a:t>
            </a:r>
            <a:r>
              <a:rPr lang="en-US" sz="2900" dirty="0" err="1">
                <a:solidFill>
                  <a:srgbClr val="0000FF"/>
                </a:solidFill>
                <a:latin typeface="Times New Roman" panose="02020603050405020304" pitchFamily="18" charset="0"/>
                <a:cs typeface="Times New Roman" panose="02020603050405020304" pitchFamily="18" charset="0"/>
              </a:rPr>
              <a:t>các</a:t>
            </a:r>
            <a:r>
              <a:rPr lang="en-US" sz="2900" dirty="0">
                <a:solidFill>
                  <a:srgbClr val="0000FF"/>
                </a:solidFill>
                <a:latin typeface="Times New Roman" panose="02020603050405020304" pitchFamily="18" charset="0"/>
                <a:cs typeface="Times New Roman" panose="02020603050405020304" pitchFamily="18" charset="0"/>
              </a:rPr>
              <a:t> </a:t>
            </a:r>
            <a:r>
              <a:rPr lang="en-US" sz="2900" dirty="0" err="1">
                <a:solidFill>
                  <a:srgbClr val="0000FF"/>
                </a:solidFill>
                <a:latin typeface="Times New Roman" panose="02020603050405020304" pitchFamily="18" charset="0"/>
                <a:cs typeface="Times New Roman" panose="02020603050405020304" pitchFamily="18" charset="0"/>
              </a:rPr>
              <a:t>tháng</a:t>
            </a:r>
            <a:r>
              <a:rPr lang="en-US" sz="2900" dirty="0">
                <a:solidFill>
                  <a:srgbClr val="0000FF"/>
                </a:solidFill>
                <a:latin typeface="Times New Roman" panose="02020603050405020304" pitchFamily="18" charset="0"/>
                <a:cs typeface="Times New Roman" panose="02020603050405020304" pitchFamily="18" charset="0"/>
              </a:rPr>
              <a:t> </a:t>
            </a:r>
            <a:r>
              <a:rPr lang="en-US" sz="2900" dirty="0" err="1">
                <a:solidFill>
                  <a:srgbClr val="0000FF"/>
                </a:solidFill>
                <a:latin typeface="Times New Roman" panose="02020603050405020304" pitchFamily="18" charset="0"/>
                <a:cs typeface="Times New Roman" panose="02020603050405020304" pitchFamily="18" charset="0"/>
              </a:rPr>
              <a:t>trong</a:t>
            </a:r>
            <a:r>
              <a:rPr lang="en-US" sz="2900" dirty="0">
                <a:solidFill>
                  <a:srgbClr val="0000FF"/>
                </a:solidFill>
                <a:latin typeface="Times New Roman" panose="02020603050405020304" pitchFamily="18" charset="0"/>
                <a:cs typeface="Times New Roman" panose="02020603050405020304" pitchFamily="18" charset="0"/>
              </a:rPr>
              <a:t> </a:t>
            </a:r>
            <a:r>
              <a:rPr lang="en-US" sz="2900" dirty="0" err="1">
                <a:solidFill>
                  <a:srgbClr val="0000FF"/>
                </a:solidFill>
                <a:latin typeface="Times New Roman" panose="02020603050405020304" pitchFamily="18" charset="0"/>
                <a:cs typeface="Times New Roman" panose="02020603050405020304" pitchFamily="18" charset="0"/>
              </a:rPr>
              <a:t>năm</a:t>
            </a:r>
            <a:r>
              <a:rPr lang="en-US" sz="2900" dirty="0">
                <a:solidFill>
                  <a:srgbClr val="0000FF"/>
                </a:solidFill>
                <a:latin typeface="Times New Roman" panose="02020603050405020304" pitchFamily="18" charset="0"/>
                <a:cs typeface="Times New Roman" panose="02020603050405020304" pitchFamily="18" charset="0"/>
              </a:rPr>
              <a:t> 2019 </a:t>
            </a:r>
            <a:r>
              <a:rPr lang="en-US" sz="2900" dirty="0" err="1">
                <a:solidFill>
                  <a:srgbClr val="0000FF"/>
                </a:solidFill>
                <a:latin typeface="Times New Roman" panose="02020603050405020304" pitchFamily="18" charset="0"/>
                <a:cs typeface="Times New Roman" panose="02020603050405020304" pitchFamily="18" charset="0"/>
              </a:rPr>
              <a:t>của</a:t>
            </a:r>
            <a:r>
              <a:rPr lang="en-US" sz="2900" dirty="0">
                <a:solidFill>
                  <a:srgbClr val="0000FF"/>
                </a:solidFill>
                <a:latin typeface="Times New Roman" panose="02020603050405020304" pitchFamily="18" charset="0"/>
                <a:cs typeface="Times New Roman" panose="02020603050405020304" pitchFamily="18" charset="0"/>
              </a:rPr>
              <a:t> </a:t>
            </a:r>
            <a:r>
              <a:rPr lang="en-US" sz="2900" dirty="0" err="1">
                <a:solidFill>
                  <a:srgbClr val="0000FF"/>
                </a:solidFill>
                <a:latin typeface="Times New Roman" panose="02020603050405020304" pitchFamily="18" charset="0"/>
                <a:cs typeface="Times New Roman" panose="02020603050405020304" pitchFamily="18" charset="0"/>
              </a:rPr>
              <a:t>hai</a:t>
            </a:r>
            <a:r>
              <a:rPr lang="en-US" sz="2900" dirty="0">
                <a:solidFill>
                  <a:srgbClr val="0000FF"/>
                </a:solidFill>
                <a:latin typeface="Times New Roman" panose="02020603050405020304" pitchFamily="18" charset="0"/>
                <a:cs typeface="Times New Roman" panose="02020603050405020304" pitchFamily="18" charset="0"/>
              </a:rPr>
              <a:t> </a:t>
            </a:r>
            <a:r>
              <a:rPr lang="en-US" sz="2900" dirty="0" err="1">
                <a:solidFill>
                  <a:srgbClr val="0000FF"/>
                </a:solidFill>
                <a:latin typeface="Times New Roman" panose="02020603050405020304" pitchFamily="18" charset="0"/>
                <a:cs typeface="Times New Roman" panose="02020603050405020304" pitchFamily="18" charset="0"/>
              </a:rPr>
              <a:t>tỉnh</a:t>
            </a:r>
            <a:r>
              <a:rPr lang="en-US" sz="2900" dirty="0">
                <a:solidFill>
                  <a:srgbClr val="0000FF"/>
                </a:solidFill>
                <a:latin typeface="Times New Roman" panose="02020603050405020304" pitchFamily="18" charset="0"/>
                <a:cs typeface="Times New Roman" panose="02020603050405020304" pitchFamily="18" charset="0"/>
              </a:rPr>
              <a:t> Lai </a:t>
            </a:r>
            <a:r>
              <a:rPr lang="en-US" sz="2900" dirty="0" err="1">
                <a:solidFill>
                  <a:srgbClr val="0000FF"/>
                </a:solidFill>
                <a:latin typeface="Times New Roman" panose="02020603050405020304" pitchFamily="18" charset="0"/>
                <a:cs typeface="Times New Roman" panose="02020603050405020304" pitchFamily="18" charset="0"/>
              </a:rPr>
              <a:t>Châu</a:t>
            </a:r>
            <a:r>
              <a:rPr lang="en-US" sz="2900" dirty="0">
                <a:solidFill>
                  <a:srgbClr val="0000FF"/>
                </a:solidFill>
                <a:latin typeface="Times New Roman" panose="02020603050405020304" pitchFamily="18" charset="0"/>
                <a:cs typeface="Times New Roman" panose="02020603050405020304" pitchFamily="18" charset="0"/>
              </a:rPr>
              <a:t> </a:t>
            </a:r>
            <a:r>
              <a:rPr lang="en-US" sz="2900" dirty="0" err="1">
                <a:solidFill>
                  <a:srgbClr val="0000FF"/>
                </a:solidFill>
                <a:latin typeface="Times New Roman" panose="02020603050405020304" pitchFamily="18" charset="0"/>
                <a:cs typeface="Times New Roman" panose="02020603050405020304" pitchFamily="18" charset="0"/>
              </a:rPr>
              <a:t>và</a:t>
            </a:r>
            <a:r>
              <a:rPr lang="en-US" sz="2900" dirty="0">
                <a:solidFill>
                  <a:srgbClr val="0000FF"/>
                </a:solidFill>
                <a:latin typeface="Times New Roman" panose="02020603050405020304" pitchFamily="18" charset="0"/>
                <a:cs typeface="Times New Roman" panose="02020603050405020304" pitchFamily="18" charset="0"/>
              </a:rPr>
              <a:t> </a:t>
            </a:r>
            <a:r>
              <a:rPr lang="en-US" sz="2900" dirty="0" err="1">
                <a:solidFill>
                  <a:srgbClr val="0000FF"/>
                </a:solidFill>
                <a:latin typeface="Times New Roman" panose="02020603050405020304" pitchFamily="18" charset="0"/>
                <a:cs typeface="Times New Roman" panose="02020603050405020304" pitchFamily="18" charset="0"/>
              </a:rPr>
              <a:t>Lâm</a:t>
            </a:r>
            <a:r>
              <a:rPr lang="en-US" sz="2900" dirty="0">
                <a:solidFill>
                  <a:srgbClr val="0000FF"/>
                </a:solidFill>
                <a:latin typeface="Times New Roman" panose="02020603050405020304" pitchFamily="18" charset="0"/>
                <a:cs typeface="Times New Roman" panose="02020603050405020304" pitchFamily="18" charset="0"/>
              </a:rPr>
              <a:t> </a:t>
            </a:r>
            <a:r>
              <a:rPr lang="en-US" sz="2900" dirty="0" err="1">
                <a:solidFill>
                  <a:srgbClr val="0000FF"/>
                </a:solidFill>
                <a:latin typeface="Times New Roman" panose="02020603050405020304" pitchFamily="18" charset="0"/>
                <a:cs typeface="Times New Roman" panose="02020603050405020304" pitchFamily="18" charset="0"/>
              </a:rPr>
              <a:t>Đồng</a:t>
            </a:r>
            <a:r>
              <a:rPr lang="en-US" sz="2900" dirty="0">
                <a:solidFill>
                  <a:srgbClr val="0000FF"/>
                </a:solidFill>
                <a:latin typeface="Times New Roman" panose="02020603050405020304" pitchFamily="18" charset="0"/>
                <a:cs typeface="Times New Roman" panose="02020603050405020304" pitchFamily="18" charset="0"/>
              </a:rPr>
              <a:t> (</a:t>
            </a:r>
            <a:r>
              <a:rPr lang="en-US" sz="2900" dirty="0" err="1">
                <a:solidFill>
                  <a:srgbClr val="0000FF"/>
                </a:solidFill>
                <a:latin typeface="Times New Roman" panose="02020603050405020304" pitchFamily="18" charset="0"/>
                <a:cs typeface="Times New Roman" panose="02020603050405020304" pitchFamily="18" charset="0"/>
              </a:rPr>
              <a:t>được</a:t>
            </a:r>
            <a:r>
              <a:rPr lang="en-US" sz="2900" dirty="0">
                <a:solidFill>
                  <a:srgbClr val="0000FF"/>
                </a:solidFill>
                <a:latin typeface="Times New Roman" panose="02020603050405020304" pitchFamily="18" charset="0"/>
                <a:cs typeface="Times New Roman" panose="02020603050405020304" pitchFamily="18" charset="0"/>
              </a:rPr>
              <a:t> </a:t>
            </a:r>
            <a:r>
              <a:rPr lang="en-US" sz="2900" dirty="0" err="1">
                <a:solidFill>
                  <a:srgbClr val="0000FF"/>
                </a:solidFill>
                <a:latin typeface="Times New Roman" panose="02020603050405020304" pitchFamily="18" charset="0"/>
                <a:cs typeface="Times New Roman" panose="02020603050405020304" pitchFamily="18" charset="0"/>
              </a:rPr>
              <a:t>đề</a:t>
            </a:r>
            <a:r>
              <a:rPr lang="en-US" sz="2900" dirty="0">
                <a:solidFill>
                  <a:srgbClr val="0000FF"/>
                </a:solidFill>
                <a:latin typeface="Times New Roman" panose="02020603050405020304" pitchFamily="18" charset="0"/>
                <a:cs typeface="Times New Roman" panose="02020603050405020304" pitchFamily="18" charset="0"/>
              </a:rPr>
              <a:t> </a:t>
            </a:r>
            <a:r>
              <a:rPr lang="en-US" sz="2900" dirty="0" err="1">
                <a:solidFill>
                  <a:srgbClr val="0000FF"/>
                </a:solidFill>
                <a:latin typeface="Times New Roman" panose="02020603050405020304" pitchFamily="18" charset="0"/>
                <a:cs typeface="Times New Roman" panose="02020603050405020304" pitchFamily="18" charset="0"/>
              </a:rPr>
              <a:t>cập</a:t>
            </a:r>
            <a:r>
              <a:rPr lang="en-US" sz="2900" dirty="0">
                <a:solidFill>
                  <a:srgbClr val="0000FF"/>
                </a:solidFill>
                <a:latin typeface="Times New Roman" panose="02020603050405020304" pitchFamily="18" charset="0"/>
                <a:cs typeface="Times New Roman" panose="02020603050405020304" pitchFamily="18" charset="0"/>
              </a:rPr>
              <a:t> </a:t>
            </a:r>
            <a:r>
              <a:rPr lang="en-US" sz="2900" dirty="0" err="1">
                <a:solidFill>
                  <a:srgbClr val="0000FF"/>
                </a:solidFill>
                <a:latin typeface="Times New Roman" panose="02020603050405020304" pitchFamily="18" charset="0"/>
                <a:cs typeface="Times New Roman" panose="02020603050405020304" pitchFamily="18" charset="0"/>
              </a:rPr>
              <a:t>đến</a:t>
            </a:r>
            <a:r>
              <a:rPr lang="en-US" sz="2900" dirty="0">
                <a:solidFill>
                  <a:srgbClr val="0000FF"/>
                </a:solidFill>
                <a:latin typeface="Times New Roman" panose="02020603050405020304" pitchFamily="18" charset="0"/>
                <a:cs typeface="Times New Roman" panose="02020603050405020304" pitchFamily="18" charset="0"/>
              </a:rPr>
              <a:t> ở </a:t>
            </a:r>
            <a:r>
              <a:rPr lang="en-US" sz="2900" dirty="0" err="1">
                <a:solidFill>
                  <a:srgbClr val="0000FF"/>
                </a:solidFill>
                <a:latin typeface="Times New Roman" panose="02020603050405020304" pitchFamily="18" charset="0"/>
                <a:cs typeface="Times New Roman" panose="02020603050405020304" pitchFamily="18" charset="0"/>
              </a:rPr>
              <a:t>hoạt</a:t>
            </a:r>
            <a:r>
              <a:rPr lang="en-US" sz="2900" dirty="0">
                <a:solidFill>
                  <a:srgbClr val="0000FF"/>
                </a:solidFill>
                <a:latin typeface="Times New Roman" panose="02020603050405020304" pitchFamily="18" charset="0"/>
                <a:cs typeface="Times New Roman" panose="02020603050405020304" pitchFamily="18" charset="0"/>
              </a:rPr>
              <a:t> </a:t>
            </a:r>
            <a:r>
              <a:rPr lang="en-US" sz="2900" dirty="0" err="1">
                <a:solidFill>
                  <a:srgbClr val="0000FF"/>
                </a:solidFill>
                <a:latin typeface="Times New Roman" panose="02020603050405020304" pitchFamily="18" charset="0"/>
                <a:cs typeface="Times New Roman" panose="02020603050405020304" pitchFamily="18" charset="0"/>
              </a:rPr>
              <a:t>động</a:t>
            </a:r>
            <a:r>
              <a:rPr lang="en-US" sz="2900" dirty="0">
                <a:solidFill>
                  <a:srgbClr val="0000FF"/>
                </a:solidFill>
                <a:latin typeface="Times New Roman" panose="02020603050405020304" pitchFamily="18" charset="0"/>
                <a:cs typeface="Times New Roman" panose="02020603050405020304" pitchFamily="18" charset="0"/>
              </a:rPr>
              <a:t> </a:t>
            </a:r>
            <a:r>
              <a:rPr lang="en-US" sz="2900" dirty="0" err="1">
                <a:solidFill>
                  <a:srgbClr val="0000FF"/>
                </a:solidFill>
                <a:latin typeface="Times New Roman" panose="02020603050405020304" pitchFamily="18" charset="0"/>
                <a:cs typeface="Times New Roman" panose="02020603050405020304" pitchFamily="18" charset="0"/>
              </a:rPr>
              <a:t>khởi</a:t>
            </a:r>
            <a:r>
              <a:rPr lang="en-US" sz="2900" dirty="0">
                <a:solidFill>
                  <a:srgbClr val="0000FF"/>
                </a:solidFill>
                <a:latin typeface="Times New Roman" panose="02020603050405020304" pitchFamily="18" charset="0"/>
                <a:cs typeface="Times New Roman" panose="02020603050405020304" pitchFamily="18" charset="0"/>
              </a:rPr>
              <a:t> </a:t>
            </a:r>
            <a:r>
              <a:rPr lang="en-US" sz="2900" dirty="0" err="1" smtClean="0">
                <a:solidFill>
                  <a:srgbClr val="0000FF"/>
                </a:solidFill>
                <a:latin typeface="Times New Roman" panose="02020603050405020304" pitchFamily="18" charset="0"/>
                <a:cs typeface="Times New Roman" panose="02020603050405020304" pitchFamily="18" charset="0"/>
              </a:rPr>
              <a:t>động</a:t>
            </a:r>
            <a:r>
              <a:rPr lang="vi-VN" sz="2900" dirty="0" smtClean="0">
                <a:solidFill>
                  <a:srgbClr val="0000FF"/>
                </a:solidFill>
                <a:latin typeface="Times New Roman" panose="02020603050405020304" pitchFamily="18" charset="0"/>
                <a:cs typeface="Times New Roman" panose="02020603050405020304" pitchFamily="18" charset="0"/>
              </a:rPr>
              <a:t> </a:t>
            </a:r>
            <a:r>
              <a:rPr lang="en-US" sz="2900" dirty="0" err="1" smtClean="0">
                <a:solidFill>
                  <a:srgbClr val="0000FF"/>
                </a:solidFill>
                <a:latin typeface="Times New Roman" panose="02020603050405020304" pitchFamily="18" charset="0"/>
                <a:cs typeface="Times New Roman" panose="02020603050405020304" pitchFamily="18" charset="0"/>
              </a:rPr>
              <a:t>của</a:t>
            </a:r>
            <a:r>
              <a:rPr lang="en-US" sz="2900" dirty="0" smtClean="0">
                <a:solidFill>
                  <a:srgbClr val="0000FF"/>
                </a:solidFill>
                <a:latin typeface="Times New Roman" panose="02020603050405020304" pitchFamily="18" charset="0"/>
                <a:cs typeface="Times New Roman" panose="02020603050405020304" pitchFamily="18" charset="0"/>
              </a:rPr>
              <a:t> </a:t>
            </a:r>
            <a:r>
              <a:rPr lang="en-US" sz="2900" dirty="0" err="1">
                <a:solidFill>
                  <a:srgbClr val="0000FF"/>
                </a:solidFill>
                <a:latin typeface="Times New Roman" panose="02020603050405020304" pitchFamily="18" charset="0"/>
                <a:cs typeface="Times New Roman" panose="02020603050405020304" pitchFamily="18" charset="0"/>
              </a:rPr>
              <a:t>bài</a:t>
            </a:r>
            <a:r>
              <a:rPr lang="en-US" sz="2900" dirty="0">
                <a:solidFill>
                  <a:srgbClr val="0000FF"/>
                </a:solidFill>
                <a:latin typeface="Times New Roman" panose="02020603050405020304" pitchFamily="18" charset="0"/>
                <a:cs typeface="Times New Roman" panose="02020603050405020304" pitchFamily="18" charset="0"/>
              </a:rPr>
              <a:t> </a:t>
            </a:r>
            <a:r>
              <a:rPr lang="en-US" sz="2900" dirty="0" err="1">
                <a:solidFill>
                  <a:srgbClr val="0000FF"/>
                </a:solidFill>
                <a:latin typeface="Times New Roman" panose="02020603050405020304" pitchFamily="18" charset="0"/>
                <a:cs typeface="Times New Roman" panose="02020603050405020304" pitchFamily="18" charset="0"/>
              </a:rPr>
              <a:t>học</a:t>
            </a:r>
            <a:r>
              <a:rPr lang="en-US" sz="2900" dirty="0">
                <a:solidFill>
                  <a:srgbClr val="0000FF"/>
                </a:solidFill>
                <a:latin typeface="Times New Roman" panose="02020603050405020304" pitchFamily="18" charset="0"/>
                <a:cs typeface="Times New Roman" panose="02020603050405020304" pitchFamily="18" charset="0"/>
              </a:rPr>
              <a:t>).</a:t>
            </a:r>
            <a:r>
              <a:rPr lang="en-US" dirty="0">
                <a:solidFill>
                  <a:srgbClr val="0000FF"/>
                </a:solidFill>
              </a:rPr>
              <a:t/>
            </a:r>
            <a:br>
              <a:rPr lang="en-US" dirty="0">
                <a:solidFill>
                  <a:srgbClr val="0000FF"/>
                </a:solidFill>
              </a:rPr>
            </a:br>
            <a:endParaRPr lang="en-US" dirty="0">
              <a:solidFill>
                <a:srgbClr val="0000FF"/>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2404194009"/>
              </p:ext>
            </p:extLst>
          </p:nvPr>
        </p:nvGraphicFramePr>
        <p:xfrm>
          <a:off x="308344" y="1527843"/>
          <a:ext cx="8744213" cy="1828005"/>
        </p:xfrm>
        <a:graphic>
          <a:graphicData uri="http://schemas.openxmlformats.org/drawingml/2006/table">
            <a:tbl>
              <a:tblPr firstRow="1" firstCol="1" bandRow="1">
                <a:tableStyleId>{5C22544A-7EE6-4342-B048-85BDC9FD1C3A}</a:tableStyleId>
              </a:tblPr>
              <a:tblGrid>
                <a:gridCol w="889518"/>
                <a:gridCol w="576074"/>
                <a:gridCol w="551656"/>
                <a:gridCol w="672416"/>
                <a:gridCol w="672416"/>
                <a:gridCol w="672416"/>
                <a:gridCol w="672416"/>
                <a:gridCol w="672416"/>
                <a:gridCol w="672416"/>
                <a:gridCol w="672416"/>
                <a:gridCol w="673351"/>
                <a:gridCol w="673351"/>
                <a:gridCol w="673351"/>
              </a:tblGrid>
              <a:tr h="428973">
                <a:tc>
                  <a:txBody>
                    <a:bodyPr/>
                    <a:lstStyle/>
                    <a:p>
                      <a:pPr marL="0" marR="0" algn="ctr">
                        <a:lnSpc>
                          <a:spcPct val="115000"/>
                        </a:lnSpc>
                        <a:spcBef>
                          <a:spcPts val="0"/>
                        </a:spcBef>
                        <a:spcAft>
                          <a:spcPts val="1000"/>
                        </a:spcAft>
                      </a:pPr>
                      <a:r>
                        <a:rPr lang="en-US" sz="1800" dirty="0" err="1">
                          <a:effectLst/>
                        </a:rPr>
                        <a:t>Tháng</a:t>
                      </a:r>
                      <a:endParaRPr lang="en-US" sz="1800" dirty="0">
                        <a:effectLst/>
                        <a:latin typeface="Calibri" panose="020F0502020204030204" pitchFamily="34" charset="0"/>
                        <a:ea typeface="Malgun Gothic" panose="020B0503020000020004" pitchFamily="34" charset="-127"/>
                        <a:cs typeface="Cordia New"/>
                      </a:endParaRPr>
                    </a:p>
                  </a:txBody>
                  <a:tcPr marL="68580" marR="68580" marT="0" marB="0"/>
                </a:tc>
                <a:tc>
                  <a:txBody>
                    <a:bodyPr/>
                    <a:lstStyle/>
                    <a:p>
                      <a:pPr marL="0" marR="0" algn="ctr">
                        <a:lnSpc>
                          <a:spcPct val="115000"/>
                        </a:lnSpc>
                        <a:spcBef>
                          <a:spcPts val="0"/>
                        </a:spcBef>
                        <a:spcAft>
                          <a:spcPts val="1000"/>
                        </a:spcAft>
                      </a:pPr>
                      <a:r>
                        <a:rPr lang="en-US" sz="1800">
                          <a:effectLst/>
                        </a:rPr>
                        <a:t>1</a:t>
                      </a:r>
                      <a:endParaRPr lang="en-US" sz="1800">
                        <a:effectLst/>
                        <a:latin typeface="Calibri" panose="020F0502020204030204" pitchFamily="34" charset="0"/>
                        <a:ea typeface="Malgun Gothic" panose="020B0503020000020004" pitchFamily="34" charset="-127"/>
                        <a:cs typeface="Cordia New"/>
                      </a:endParaRPr>
                    </a:p>
                  </a:txBody>
                  <a:tcPr marL="68580" marR="68580" marT="0" marB="0"/>
                </a:tc>
                <a:tc>
                  <a:txBody>
                    <a:bodyPr/>
                    <a:lstStyle/>
                    <a:p>
                      <a:pPr marL="0" marR="0" algn="ctr">
                        <a:lnSpc>
                          <a:spcPct val="115000"/>
                        </a:lnSpc>
                        <a:spcBef>
                          <a:spcPts val="0"/>
                        </a:spcBef>
                        <a:spcAft>
                          <a:spcPts val="1000"/>
                        </a:spcAft>
                      </a:pPr>
                      <a:r>
                        <a:rPr lang="en-US" sz="1800" dirty="0">
                          <a:effectLst/>
                        </a:rPr>
                        <a:t>2</a:t>
                      </a:r>
                      <a:endParaRPr lang="en-US" sz="1800" dirty="0">
                        <a:effectLst/>
                        <a:latin typeface="Calibri" panose="020F0502020204030204" pitchFamily="34" charset="0"/>
                        <a:ea typeface="Malgun Gothic" panose="020B0503020000020004" pitchFamily="34" charset="-127"/>
                        <a:cs typeface="Cordia New"/>
                      </a:endParaRPr>
                    </a:p>
                  </a:txBody>
                  <a:tcPr marL="68580" marR="68580" marT="0" marB="0"/>
                </a:tc>
                <a:tc>
                  <a:txBody>
                    <a:bodyPr/>
                    <a:lstStyle/>
                    <a:p>
                      <a:pPr marL="0" marR="0" algn="ctr">
                        <a:lnSpc>
                          <a:spcPct val="115000"/>
                        </a:lnSpc>
                        <a:spcBef>
                          <a:spcPts val="0"/>
                        </a:spcBef>
                        <a:spcAft>
                          <a:spcPts val="1000"/>
                        </a:spcAft>
                      </a:pPr>
                      <a:r>
                        <a:rPr lang="en-US" sz="1800">
                          <a:effectLst/>
                        </a:rPr>
                        <a:t>3</a:t>
                      </a:r>
                      <a:endParaRPr lang="en-US" sz="1800">
                        <a:effectLst/>
                        <a:latin typeface="Calibri" panose="020F0502020204030204" pitchFamily="34" charset="0"/>
                        <a:ea typeface="Malgun Gothic" panose="020B0503020000020004" pitchFamily="34" charset="-127"/>
                        <a:cs typeface="Cordia New"/>
                      </a:endParaRPr>
                    </a:p>
                  </a:txBody>
                  <a:tcPr marL="68580" marR="68580" marT="0" marB="0"/>
                </a:tc>
                <a:tc>
                  <a:txBody>
                    <a:bodyPr/>
                    <a:lstStyle/>
                    <a:p>
                      <a:pPr marL="0" marR="0" algn="ctr">
                        <a:lnSpc>
                          <a:spcPct val="115000"/>
                        </a:lnSpc>
                        <a:spcBef>
                          <a:spcPts val="0"/>
                        </a:spcBef>
                        <a:spcAft>
                          <a:spcPts val="1000"/>
                        </a:spcAft>
                      </a:pPr>
                      <a:r>
                        <a:rPr lang="en-US" sz="1800">
                          <a:effectLst/>
                        </a:rPr>
                        <a:t>4</a:t>
                      </a:r>
                      <a:endParaRPr lang="en-US" sz="1800">
                        <a:effectLst/>
                        <a:latin typeface="Calibri" panose="020F0502020204030204" pitchFamily="34" charset="0"/>
                        <a:ea typeface="Malgun Gothic" panose="020B0503020000020004" pitchFamily="34" charset="-127"/>
                        <a:cs typeface="Cordia New"/>
                      </a:endParaRPr>
                    </a:p>
                  </a:txBody>
                  <a:tcPr marL="68580" marR="68580" marT="0" marB="0"/>
                </a:tc>
                <a:tc>
                  <a:txBody>
                    <a:bodyPr/>
                    <a:lstStyle/>
                    <a:p>
                      <a:pPr marL="0" marR="0" algn="ctr">
                        <a:lnSpc>
                          <a:spcPct val="115000"/>
                        </a:lnSpc>
                        <a:spcBef>
                          <a:spcPts val="0"/>
                        </a:spcBef>
                        <a:spcAft>
                          <a:spcPts val="1000"/>
                        </a:spcAft>
                      </a:pPr>
                      <a:r>
                        <a:rPr lang="en-US" sz="1800">
                          <a:effectLst/>
                        </a:rPr>
                        <a:t>5</a:t>
                      </a:r>
                      <a:endParaRPr lang="en-US" sz="1800">
                        <a:effectLst/>
                        <a:latin typeface="Calibri" panose="020F0502020204030204" pitchFamily="34" charset="0"/>
                        <a:ea typeface="Malgun Gothic" panose="020B0503020000020004" pitchFamily="34" charset="-127"/>
                        <a:cs typeface="Cordia New"/>
                      </a:endParaRPr>
                    </a:p>
                  </a:txBody>
                  <a:tcPr marL="68580" marR="68580" marT="0" marB="0"/>
                </a:tc>
                <a:tc>
                  <a:txBody>
                    <a:bodyPr/>
                    <a:lstStyle/>
                    <a:p>
                      <a:pPr marL="0" marR="0" algn="ctr">
                        <a:lnSpc>
                          <a:spcPct val="115000"/>
                        </a:lnSpc>
                        <a:spcBef>
                          <a:spcPts val="0"/>
                        </a:spcBef>
                        <a:spcAft>
                          <a:spcPts val="1000"/>
                        </a:spcAft>
                      </a:pPr>
                      <a:r>
                        <a:rPr lang="en-US" sz="1800" dirty="0">
                          <a:effectLst/>
                        </a:rPr>
                        <a:t>6</a:t>
                      </a:r>
                      <a:endParaRPr lang="en-US" sz="1800" dirty="0">
                        <a:effectLst/>
                        <a:latin typeface="Calibri" panose="020F0502020204030204" pitchFamily="34" charset="0"/>
                        <a:ea typeface="Malgun Gothic" panose="020B0503020000020004" pitchFamily="34" charset="-127"/>
                        <a:cs typeface="Cordia New"/>
                      </a:endParaRPr>
                    </a:p>
                  </a:txBody>
                  <a:tcPr marL="68580" marR="68580" marT="0" marB="0"/>
                </a:tc>
                <a:tc>
                  <a:txBody>
                    <a:bodyPr/>
                    <a:lstStyle/>
                    <a:p>
                      <a:pPr marL="0" marR="0" algn="ctr">
                        <a:lnSpc>
                          <a:spcPct val="115000"/>
                        </a:lnSpc>
                        <a:spcBef>
                          <a:spcPts val="0"/>
                        </a:spcBef>
                        <a:spcAft>
                          <a:spcPts val="1000"/>
                        </a:spcAft>
                      </a:pPr>
                      <a:r>
                        <a:rPr lang="en-US" sz="1800">
                          <a:effectLst/>
                        </a:rPr>
                        <a:t>7</a:t>
                      </a:r>
                      <a:endParaRPr lang="en-US" sz="1800">
                        <a:effectLst/>
                        <a:latin typeface="Calibri" panose="020F0502020204030204" pitchFamily="34" charset="0"/>
                        <a:ea typeface="Malgun Gothic" panose="020B0503020000020004" pitchFamily="34" charset="-127"/>
                        <a:cs typeface="Cordia New"/>
                      </a:endParaRPr>
                    </a:p>
                  </a:txBody>
                  <a:tcPr marL="68580" marR="68580" marT="0" marB="0"/>
                </a:tc>
                <a:tc>
                  <a:txBody>
                    <a:bodyPr/>
                    <a:lstStyle/>
                    <a:p>
                      <a:pPr marL="0" marR="0" algn="ctr">
                        <a:lnSpc>
                          <a:spcPct val="115000"/>
                        </a:lnSpc>
                        <a:spcBef>
                          <a:spcPts val="0"/>
                        </a:spcBef>
                        <a:spcAft>
                          <a:spcPts val="1000"/>
                        </a:spcAft>
                      </a:pPr>
                      <a:r>
                        <a:rPr lang="en-US" sz="1800">
                          <a:effectLst/>
                        </a:rPr>
                        <a:t>8</a:t>
                      </a:r>
                      <a:endParaRPr lang="en-US" sz="1800">
                        <a:effectLst/>
                        <a:latin typeface="Calibri" panose="020F0502020204030204" pitchFamily="34" charset="0"/>
                        <a:ea typeface="Malgun Gothic" panose="020B0503020000020004" pitchFamily="34" charset="-127"/>
                        <a:cs typeface="Cordia New"/>
                      </a:endParaRPr>
                    </a:p>
                  </a:txBody>
                  <a:tcPr marL="68580" marR="68580" marT="0" marB="0"/>
                </a:tc>
                <a:tc>
                  <a:txBody>
                    <a:bodyPr/>
                    <a:lstStyle/>
                    <a:p>
                      <a:pPr marL="0" marR="0" algn="ctr">
                        <a:lnSpc>
                          <a:spcPct val="115000"/>
                        </a:lnSpc>
                        <a:spcBef>
                          <a:spcPts val="0"/>
                        </a:spcBef>
                        <a:spcAft>
                          <a:spcPts val="1000"/>
                        </a:spcAft>
                      </a:pPr>
                      <a:r>
                        <a:rPr lang="en-US" sz="1800">
                          <a:effectLst/>
                        </a:rPr>
                        <a:t>9</a:t>
                      </a:r>
                      <a:endParaRPr lang="en-US" sz="1800">
                        <a:effectLst/>
                        <a:latin typeface="Calibri" panose="020F0502020204030204" pitchFamily="34" charset="0"/>
                        <a:ea typeface="Malgun Gothic" panose="020B0503020000020004" pitchFamily="34" charset="-127"/>
                        <a:cs typeface="Cordia New"/>
                      </a:endParaRPr>
                    </a:p>
                  </a:txBody>
                  <a:tcPr marL="68580" marR="68580" marT="0" marB="0"/>
                </a:tc>
                <a:tc>
                  <a:txBody>
                    <a:bodyPr/>
                    <a:lstStyle/>
                    <a:p>
                      <a:pPr marL="0" marR="0" algn="ctr">
                        <a:lnSpc>
                          <a:spcPct val="115000"/>
                        </a:lnSpc>
                        <a:spcBef>
                          <a:spcPts val="0"/>
                        </a:spcBef>
                        <a:spcAft>
                          <a:spcPts val="1000"/>
                        </a:spcAft>
                      </a:pPr>
                      <a:r>
                        <a:rPr lang="en-US" sz="1800">
                          <a:effectLst/>
                        </a:rPr>
                        <a:t>10</a:t>
                      </a:r>
                      <a:endParaRPr lang="en-US" sz="1800">
                        <a:effectLst/>
                        <a:latin typeface="Calibri" panose="020F0502020204030204" pitchFamily="34" charset="0"/>
                        <a:ea typeface="Malgun Gothic" panose="020B0503020000020004" pitchFamily="34" charset="-127"/>
                        <a:cs typeface="Cordia New"/>
                      </a:endParaRPr>
                    </a:p>
                  </a:txBody>
                  <a:tcPr marL="68580" marR="68580" marT="0" marB="0"/>
                </a:tc>
                <a:tc>
                  <a:txBody>
                    <a:bodyPr/>
                    <a:lstStyle/>
                    <a:p>
                      <a:pPr marL="0" marR="0" algn="ctr">
                        <a:lnSpc>
                          <a:spcPct val="115000"/>
                        </a:lnSpc>
                        <a:spcBef>
                          <a:spcPts val="0"/>
                        </a:spcBef>
                        <a:spcAft>
                          <a:spcPts val="1000"/>
                        </a:spcAft>
                      </a:pPr>
                      <a:r>
                        <a:rPr lang="en-US" sz="1800">
                          <a:effectLst/>
                        </a:rPr>
                        <a:t>11</a:t>
                      </a:r>
                      <a:endParaRPr lang="en-US" sz="1800">
                        <a:effectLst/>
                        <a:latin typeface="Calibri" panose="020F0502020204030204" pitchFamily="34" charset="0"/>
                        <a:ea typeface="Malgun Gothic" panose="020B0503020000020004" pitchFamily="34" charset="-127"/>
                        <a:cs typeface="Cordia New"/>
                      </a:endParaRPr>
                    </a:p>
                  </a:txBody>
                  <a:tcPr marL="68580" marR="68580" marT="0" marB="0"/>
                </a:tc>
                <a:tc>
                  <a:txBody>
                    <a:bodyPr/>
                    <a:lstStyle/>
                    <a:p>
                      <a:pPr marL="0" marR="0" algn="ctr">
                        <a:lnSpc>
                          <a:spcPct val="115000"/>
                        </a:lnSpc>
                        <a:spcBef>
                          <a:spcPts val="0"/>
                        </a:spcBef>
                        <a:spcAft>
                          <a:spcPts val="1000"/>
                        </a:spcAft>
                      </a:pPr>
                      <a:r>
                        <a:rPr lang="en-US" sz="1800">
                          <a:effectLst/>
                        </a:rPr>
                        <a:t>12</a:t>
                      </a:r>
                      <a:endParaRPr lang="en-US" sz="1800">
                        <a:effectLst/>
                        <a:latin typeface="Calibri" panose="020F0502020204030204" pitchFamily="34" charset="0"/>
                        <a:ea typeface="Malgun Gothic" panose="020B0503020000020004" pitchFamily="34" charset="-127"/>
                        <a:cs typeface="Cordia New"/>
                      </a:endParaRPr>
                    </a:p>
                  </a:txBody>
                  <a:tcPr marL="68580" marR="68580" marT="0" marB="0"/>
                </a:tc>
              </a:tr>
              <a:tr h="685800">
                <a:tc>
                  <a:txBody>
                    <a:bodyPr/>
                    <a:lstStyle/>
                    <a:p>
                      <a:pPr marL="0" marR="0" algn="ctr">
                        <a:lnSpc>
                          <a:spcPct val="115000"/>
                        </a:lnSpc>
                        <a:spcBef>
                          <a:spcPts val="0"/>
                        </a:spcBef>
                        <a:spcAft>
                          <a:spcPts val="1000"/>
                        </a:spcAft>
                      </a:pPr>
                      <a:r>
                        <a:rPr lang="en-US" sz="1800">
                          <a:effectLst/>
                        </a:rPr>
                        <a:t>Lai châu</a:t>
                      </a:r>
                      <a:endParaRPr lang="en-US" sz="1800">
                        <a:effectLst/>
                        <a:latin typeface="Calibri" panose="020F0502020204030204" pitchFamily="34" charset="0"/>
                        <a:ea typeface="Malgun Gothic" panose="020B0503020000020004" pitchFamily="34" charset="-127"/>
                        <a:cs typeface="Cordia New"/>
                      </a:endParaRPr>
                    </a:p>
                  </a:txBody>
                  <a:tcPr marL="68580" marR="68580" marT="0" marB="0"/>
                </a:tc>
                <a:tc>
                  <a:txBody>
                    <a:bodyPr/>
                    <a:lstStyle/>
                    <a:p>
                      <a:pPr marL="0" marR="0" algn="ctr">
                        <a:lnSpc>
                          <a:spcPct val="115000"/>
                        </a:lnSpc>
                        <a:spcBef>
                          <a:spcPts val="0"/>
                        </a:spcBef>
                        <a:spcAft>
                          <a:spcPts val="1000"/>
                        </a:spcAft>
                      </a:pPr>
                      <a:r>
                        <a:rPr lang="en-US" sz="1800">
                          <a:effectLst/>
                        </a:rPr>
                        <a:t>14,8</a:t>
                      </a:r>
                      <a:endParaRPr lang="en-US" sz="1800">
                        <a:effectLst/>
                        <a:latin typeface="Calibri" panose="020F0502020204030204" pitchFamily="34" charset="0"/>
                        <a:ea typeface="Malgun Gothic" panose="020B0503020000020004" pitchFamily="34" charset="-127"/>
                        <a:cs typeface="Cordia New"/>
                      </a:endParaRPr>
                    </a:p>
                  </a:txBody>
                  <a:tcPr marL="68580" marR="68580" marT="0" marB="0"/>
                </a:tc>
                <a:tc>
                  <a:txBody>
                    <a:bodyPr/>
                    <a:lstStyle/>
                    <a:p>
                      <a:pPr marL="0" marR="0" algn="ctr">
                        <a:lnSpc>
                          <a:spcPct val="115000"/>
                        </a:lnSpc>
                        <a:spcBef>
                          <a:spcPts val="0"/>
                        </a:spcBef>
                        <a:spcAft>
                          <a:spcPts val="1000"/>
                        </a:spcAft>
                      </a:pPr>
                      <a:r>
                        <a:rPr lang="en-US" sz="1800">
                          <a:effectLst/>
                        </a:rPr>
                        <a:t>18,8</a:t>
                      </a:r>
                      <a:endParaRPr lang="en-US" sz="1800">
                        <a:effectLst/>
                        <a:latin typeface="Calibri" panose="020F0502020204030204" pitchFamily="34" charset="0"/>
                        <a:ea typeface="Malgun Gothic" panose="020B0503020000020004" pitchFamily="34" charset="-127"/>
                        <a:cs typeface="Cordia New"/>
                      </a:endParaRPr>
                    </a:p>
                  </a:txBody>
                  <a:tcPr marL="68580" marR="68580" marT="0" marB="0"/>
                </a:tc>
                <a:tc>
                  <a:txBody>
                    <a:bodyPr/>
                    <a:lstStyle/>
                    <a:p>
                      <a:pPr marL="0" marR="0" algn="ctr">
                        <a:lnSpc>
                          <a:spcPct val="115000"/>
                        </a:lnSpc>
                        <a:spcBef>
                          <a:spcPts val="0"/>
                        </a:spcBef>
                        <a:spcAft>
                          <a:spcPts val="1000"/>
                        </a:spcAft>
                      </a:pPr>
                      <a:r>
                        <a:rPr lang="en-US" sz="1800">
                          <a:effectLst/>
                        </a:rPr>
                        <a:t>20,3</a:t>
                      </a:r>
                      <a:endParaRPr lang="en-US" sz="1800">
                        <a:effectLst/>
                        <a:latin typeface="Calibri" panose="020F0502020204030204" pitchFamily="34" charset="0"/>
                        <a:ea typeface="Malgun Gothic" panose="020B0503020000020004" pitchFamily="34" charset="-127"/>
                        <a:cs typeface="Cordia New"/>
                      </a:endParaRPr>
                    </a:p>
                  </a:txBody>
                  <a:tcPr marL="68580" marR="68580" marT="0" marB="0"/>
                </a:tc>
                <a:tc>
                  <a:txBody>
                    <a:bodyPr/>
                    <a:lstStyle/>
                    <a:p>
                      <a:pPr marL="0" marR="0" algn="ctr">
                        <a:lnSpc>
                          <a:spcPct val="115000"/>
                        </a:lnSpc>
                        <a:spcBef>
                          <a:spcPts val="0"/>
                        </a:spcBef>
                        <a:spcAft>
                          <a:spcPts val="1000"/>
                        </a:spcAft>
                      </a:pPr>
                      <a:r>
                        <a:rPr lang="en-US" sz="1800">
                          <a:effectLst/>
                        </a:rPr>
                        <a:t>23,5</a:t>
                      </a:r>
                      <a:endParaRPr lang="en-US" sz="1800">
                        <a:effectLst/>
                        <a:latin typeface="Calibri" panose="020F0502020204030204" pitchFamily="34" charset="0"/>
                        <a:ea typeface="Malgun Gothic" panose="020B0503020000020004" pitchFamily="34" charset="-127"/>
                        <a:cs typeface="Cordia New"/>
                      </a:endParaRPr>
                    </a:p>
                  </a:txBody>
                  <a:tcPr marL="68580" marR="68580" marT="0" marB="0"/>
                </a:tc>
                <a:tc>
                  <a:txBody>
                    <a:bodyPr/>
                    <a:lstStyle/>
                    <a:p>
                      <a:pPr marL="0" marR="0" algn="ctr">
                        <a:lnSpc>
                          <a:spcPct val="115000"/>
                        </a:lnSpc>
                        <a:spcBef>
                          <a:spcPts val="0"/>
                        </a:spcBef>
                        <a:spcAft>
                          <a:spcPts val="1000"/>
                        </a:spcAft>
                      </a:pPr>
                      <a:r>
                        <a:rPr lang="en-US" sz="1800">
                          <a:effectLst/>
                        </a:rPr>
                        <a:t>24,7</a:t>
                      </a:r>
                      <a:endParaRPr lang="en-US" sz="1800">
                        <a:effectLst/>
                        <a:latin typeface="Calibri" panose="020F0502020204030204" pitchFamily="34" charset="0"/>
                        <a:ea typeface="Malgun Gothic" panose="020B0503020000020004" pitchFamily="34" charset="-127"/>
                        <a:cs typeface="Cordia New"/>
                      </a:endParaRPr>
                    </a:p>
                  </a:txBody>
                  <a:tcPr marL="68580" marR="68580" marT="0" marB="0"/>
                </a:tc>
                <a:tc>
                  <a:txBody>
                    <a:bodyPr/>
                    <a:lstStyle/>
                    <a:p>
                      <a:pPr marL="0" marR="0" algn="ctr">
                        <a:lnSpc>
                          <a:spcPct val="115000"/>
                        </a:lnSpc>
                        <a:spcBef>
                          <a:spcPts val="0"/>
                        </a:spcBef>
                        <a:spcAft>
                          <a:spcPts val="1000"/>
                        </a:spcAft>
                      </a:pPr>
                      <a:r>
                        <a:rPr lang="en-US" sz="1800">
                          <a:effectLst/>
                        </a:rPr>
                        <a:t>24,2</a:t>
                      </a:r>
                      <a:endParaRPr lang="en-US" sz="1800">
                        <a:effectLst/>
                        <a:latin typeface="Calibri" panose="020F0502020204030204" pitchFamily="34" charset="0"/>
                        <a:ea typeface="Malgun Gothic" panose="020B0503020000020004" pitchFamily="34" charset="-127"/>
                        <a:cs typeface="Cordia New"/>
                      </a:endParaRPr>
                    </a:p>
                  </a:txBody>
                  <a:tcPr marL="68580" marR="68580" marT="0" marB="0"/>
                </a:tc>
                <a:tc>
                  <a:txBody>
                    <a:bodyPr/>
                    <a:lstStyle/>
                    <a:p>
                      <a:pPr marL="0" marR="0" algn="ctr">
                        <a:lnSpc>
                          <a:spcPct val="115000"/>
                        </a:lnSpc>
                        <a:spcBef>
                          <a:spcPts val="0"/>
                        </a:spcBef>
                        <a:spcAft>
                          <a:spcPts val="1000"/>
                        </a:spcAft>
                      </a:pPr>
                      <a:r>
                        <a:rPr lang="en-US" sz="1800">
                          <a:effectLst/>
                        </a:rPr>
                        <a:t>23,6</a:t>
                      </a:r>
                      <a:endParaRPr lang="en-US" sz="1800">
                        <a:effectLst/>
                        <a:latin typeface="Calibri" panose="020F0502020204030204" pitchFamily="34" charset="0"/>
                        <a:ea typeface="Malgun Gothic" panose="020B0503020000020004" pitchFamily="34" charset="-127"/>
                        <a:cs typeface="Cordia New"/>
                      </a:endParaRPr>
                    </a:p>
                  </a:txBody>
                  <a:tcPr marL="68580" marR="68580" marT="0" marB="0"/>
                </a:tc>
                <a:tc>
                  <a:txBody>
                    <a:bodyPr/>
                    <a:lstStyle/>
                    <a:p>
                      <a:pPr marL="0" marR="0" algn="ctr">
                        <a:lnSpc>
                          <a:spcPct val="115000"/>
                        </a:lnSpc>
                        <a:spcBef>
                          <a:spcPts val="0"/>
                        </a:spcBef>
                        <a:spcAft>
                          <a:spcPts val="1000"/>
                        </a:spcAft>
                      </a:pPr>
                      <a:r>
                        <a:rPr lang="en-US" sz="1800">
                          <a:effectLst/>
                        </a:rPr>
                        <a:t>24,6</a:t>
                      </a:r>
                      <a:endParaRPr lang="en-US" sz="1800">
                        <a:effectLst/>
                        <a:latin typeface="Calibri" panose="020F0502020204030204" pitchFamily="34" charset="0"/>
                        <a:ea typeface="Malgun Gothic" panose="020B0503020000020004" pitchFamily="34" charset="-127"/>
                        <a:cs typeface="Cordia New"/>
                      </a:endParaRPr>
                    </a:p>
                  </a:txBody>
                  <a:tcPr marL="68580" marR="68580" marT="0" marB="0"/>
                </a:tc>
                <a:tc>
                  <a:txBody>
                    <a:bodyPr/>
                    <a:lstStyle/>
                    <a:p>
                      <a:pPr marL="0" marR="0" algn="ctr">
                        <a:lnSpc>
                          <a:spcPct val="115000"/>
                        </a:lnSpc>
                        <a:spcBef>
                          <a:spcPts val="0"/>
                        </a:spcBef>
                        <a:spcAft>
                          <a:spcPts val="1000"/>
                        </a:spcAft>
                      </a:pPr>
                      <a:r>
                        <a:rPr lang="en-US" sz="1800">
                          <a:effectLst/>
                        </a:rPr>
                        <a:t>22,7</a:t>
                      </a:r>
                      <a:endParaRPr lang="en-US" sz="1800">
                        <a:effectLst/>
                        <a:latin typeface="Calibri" panose="020F0502020204030204" pitchFamily="34" charset="0"/>
                        <a:ea typeface="Malgun Gothic" panose="020B0503020000020004" pitchFamily="34" charset="-127"/>
                        <a:cs typeface="Cordia New"/>
                      </a:endParaRPr>
                    </a:p>
                  </a:txBody>
                  <a:tcPr marL="68580" marR="68580" marT="0" marB="0"/>
                </a:tc>
                <a:tc>
                  <a:txBody>
                    <a:bodyPr/>
                    <a:lstStyle/>
                    <a:p>
                      <a:pPr marL="0" marR="0" algn="ctr">
                        <a:lnSpc>
                          <a:spcPct val="115000"/>
                        </a:lnSpc>
                        <a:spcBef>
                          <a:spcPts val="0"/>
                        </a:spcBef>
                        <a:spcAft>
                          <a:spcPts val="1000"/>
                        </a:spcAft>
                      </a:pPr>
                      <a:r>
                        <a:rPr lang="en-US" sz="1800">
                          <a:effectLst/>
                        </a:rPr>
                        <a:t>21,0</a:t>
                      </a:r>
                      <a:endParaRPr lang="en-US" sz="1800">
                        <a:effectLst/>
                        <a:latin typeface="Calibri" panose="020F0502020204030204" pitchFamily="34" charset="0"/>
                        <a:ea typeface="Malgun Gothic" panose="020B0503020000020004" pitchFamily="34" charset="-127"/>
                        <a:cs typeface="Cordia New"/>
                      </a:endParaRPr>
                    </a:p>
                  </a:txBody>
                  <a:tcPr marL="68580" marR="68580" marT="0" marB="0"/>
                </a:tc>
                <a:tc>
                  <a:txBody>
                    <a:bodyPr/>
                    <a:lstStyle/>
                    <a:p>
                      <a:pPr marL="0" marR="0" algn="ctr">
                        <a:lnSpc>
                          <a:spcPct val="115000"/>
                        </a:lnSpc>
                        <a:spcBef>
                          <a:spcPts val="0"/>
                        </a:spcBef>
                        <a:spcAft>
                          <a:spcPts val="1000"/>
                        </a:spcAft>
                      </a:pPr>
                      <a:r>
                        <a:rPr lang="en-US" sz="1800">
                          <a:effectLst/>
                        </a:rPr>
                        <a:t>18,6</a:t>
                      </a:r>
                      <a:endParaRPr lang="en-US" sz="1800">
                        <a:effectLst/>
                        <a:latin typeface="Calibri" panose="020F0502020204030204" pitchFamily="34" charset="0"/>
                        <a:ea typeface="Malgun Gothic" panose="020B0503020000020004" pitchFamily="34" charset="-127"/>
                        <a:cs typeface="Cordia New"/>
                      </a:endParaRPr>
                    </a:p>
                  </a:txBody>
                  <a:tcPr marL="68580" marR="68580" marT="0" marB="0"/>
                </a:tc>
                <a:tc>
                  <a:txBody>
                    <a:bodyPr/>
                    <a:lstStyle/>
                    <a:p>
                      <a:pPr marL="0" marR="0" algn="ctr">
                        <a:lnSpc>
                          <a:spcPct val="115000"/>
                        </a:lnSpc>
                        <a:spcBef>
                          <a:spcPts val="0"/>
                        </a:spcBef>
                        <a:spcAft>
                          <a:spcPts val="1000"/>
                        </a:spcAft>
                      </a:pPr>
                      <a:r>
                        <a:rPr lang="en-US" sz="1800">
                          <a:effectLst/>
                        </a:rPr>
                        <a:t>14,2</a:t>
                      </a:r>
                      <a:endParaRPr lang="en-US" sz="1800">
                        <a:effectLst/>
                        <a:latin typeface="Calibri" panose="020F0502020204030204" pitchFamily="34" charset="0"/>
                        <a:ea typeface="Malgun Gothic" panose="020B0503020000020004" pitchFamily="34" charset="-127"/>
                        <a:cs typeface="Cordia New"/>
                      </a:endParaRPr>
                    </a:p>
                  </a:txBody>
                  <a:tcPr marL="68580" marR="68580" marT="0" marB="0"/>
                </a:tc>
              </a:tr>
              <a:tr h="713232">
                <a:tc>
                  <a:txBody>
                    <a:bodyPr/>
                    <a:lstStyle/>
                    <a:p>
                      <a:pPr marL="0" marR="0" algn="ctr">
                        <a:lnSpc>
                          <a:spcPct val="115000"/>
                        </a:lnSpc>
                        <a:spcBef>
                          <a:spcPts val="0"/>
                        </a:spcBef>
                        <a:spcAft>
                          <a:spcPts val="1000"/>
                        </a:spcAft>
                      </a:pPr>
                      <a:r>
                        <a:rPr lang="en-US" sz="1800">
                          <a:effectLst/>
                        </a:rPr>
                        <a:t>Lâm đồng</a:t>
                      </a:r>
                      <a:endParaRPr lang="en-US" sz="1800">
                        <a:effectLst/>
                        <a:latin typeface="Calibri" panose="020F0502020204030204" pitchFamily="34" charset="0"/>
                        <a:ea typeface="Malgun Gothic" panose="020B0503020000020004" pitchFamily="34" charset="-127"/>
                        <a:cs typeface="Cordia New"/>
                      </a:endParaRPr>
                    </a:p>
                  </a:txBody>
                  <a:tcPr marL="68580" marR="68580" marT="0" marB="0"/>
                </a:tc>
                <a:tc>
                  <a:txBody>
                    <a:bodyPr/>
                    <a:lstStyle/>
                    <a:p>
                      <a:pPr marL="0" marR="0" algn="ctr">
                        <a:lnSpc>
                          <a:spcPct val="115000"/>
                        </a:lnSpc>
                        <a:spcBef>
                          <a:spcPts val="0"/>
                        </a:spcBef>
                        <a:spcAft>
                          <a:spcPts val="1000"/>
                        </a:spcAft>
                      </a:pPr>
                      <a:r>
                        <a:rPr lang="en-US" sz="1800">
                          <a:effectLst/>
                        </a:rPr>
                        <a:t>16,3</a:t>
                      </a:r>
                      <a:endParaRPr lang="en-US" sz="1800">
                        <a:effectLst/>
                        <a:latin typeface="Calibri" panose="020F0502020204030204" pitchFamily="34" charset="0"/>
                        <a:ea typeface="Malgun Gothic" panose="020B0503020000020004" pitchFamily="34" charset="-127"/>
                        <a:cs typeface="Cordia New"/>
                      </a:endParaRPr>
                    </a:p>
                  </a:txBody>
                  <a:tcPr marL="68580" marR="68580" marT="0" marB="0"/>
                </a:tc>
                <a:tc>
                  <a:txBody>
                    <a:bodyPr/>
                    <a:lstStyle/>
                    <a:p>
                      <a:pPr marL="0" marR="0" algn="ctr">
                        <a:lnSpc>
                          <a:spcPct val="115000"/>
                        </a:lnSpc>
                        <a:spcBef>
                          <a:spcPts val="0"/>
                        </a:spcBef>
                        <a:spcAft>
                          <a:spcPts val="1000"/>
                        </a:spcAft>
                      </a:pPr>
                      <a:r>
                        <a:rPr lang="en-US" sz="1800">
                          <a:effectLst/>
                        </a:rPr>
                        <a:t>17,4</a:t>
                      </a:r>
                      <a:endParaRPr lang="en-US" sz="1800">
                        <a:effectLst/>
                        <a:latin typeface="Calibri" panose="020F0502020204030204" pitchFamily="34" charset="0"/>
                        <a:ea typeface="Malgun Gothic" panose="020B0503020000020004" pitchFamily="34" charset="-127"/>
                        <a:cs typeface="Cordia New"/>
                      </a:endParaRPr>
                    </a:p>
                  </a:txBody>
                  <a:tcPr marL="68580" marR="68580" marT="0" marB="0"/>
                </a:tc>
                <a:tc>
                  <a:txBody>
                    <a:bodyPr/>
                    <a:lstStyle/>
                    <a:p>
                      <a:pPr marL="0" marR="0" algn="ctr">
                        <a:lnSpc>
                          <a:spcPct val="115000"/>
                        </a:lnSpc>
                        <a:spcBef>
                          <a:spcPts val="0"/>
                        </a:spcBef>
                        <a:spcAft>
                          <a:spcPts val="1000"/>
                        </a:spcAft>
                      </a:pPr>
                      <a:r>
                        <a:rPr lang="en-US" sz="1800">
                          <a:effectLst/>
                        </a:rPr>
                        <a:t>18,7</a:t>
                      </a:r>
                      <a:endParaRPr lang="en-US" sz="1800">
                        <a:effectLst/>
                        <a:latin typeface="Calibri" panose="020F0502020204030204" pitchFamily="34" charset="0"/>
                        <a:ea typeface="Malgun Gothic" panose="020B0503020000020004" pitchFamily="34" charset="-127"/>
                        <a:cs typeface="Cordia New"/>
                      </a:endParaRPr>
                    </a:p>
                  </a:txBody>
                  <a:tcPr marL="68580" marR="68580" marT="0" marB="0"/>
                </a:tc>
                <a:tc>
                  <a:txBody>
                    <a:bodyPr/>
                    <a:lstStyle/>
                    <a:p>
                      <a:pPr marL="0" marR="0" algn="ctr">
                        <a:lnSpc>
                          <a:spcPct val="115000"/>
                        </a:lnSpc>
                        <a:spcBef>
                          <a:spcPts val="0"/>
                        </a:spcBef>
                        <a:spcAft>
                          <a:spcPts val="1000"/>
                        </a:spcAft>
                      </a:pPr>
                      <a:r>
                        <a:rPr lang="en-US" sz="1800">
                          <a:effectLst/>
                        </a:rPr>
                        <a:t>19,8</a:t>
                      </a:r>
                      <a:endParaRPr lang="en-US" sz="1800">
                        <a:effectLst/>
                        <a:latin typeface="Calibri" panose="020F0502020204030204" pitchFamily="34" charset="0"/>
                        <a:ea typeface="Malgun Gothic" panose="020B0503020000020004" pitchFamily="34" charset="-127"/>
                        <a:cs typeface="Cordia New"/>
                      </a:endParaRPr>
                    </a:p>
                  </a:txBody>
                  <a:tcPr marL="68580" marR="68580" marT="0" marB="0"/>
                </a:tc>
                <a:tc>
                  <a:txBody>
                    <a:bodyPr/>
                    <a:lstStyle/>
                    <a:p>
                      <a:pPr marL="0" marR="0" algn="ctr">
                        <a:lnSpc>
                          <a:spcPct val="115000"/>
                        </a:lnSpc>
                        <a:spcBef>
                          <a:spcPts val="0"/>
                        </a:spcBef>
                        <a:spcAft>
                          <a:spcPts val="1000"/>
                        </a:spcAft>
                      </a:pPr>
                      <a:r>
                        <a:rPr lang="en-US" sz="1800">
                          <a:effectLst/>
                        </a:rPr>
                        <a:t>20,2</a:t>
                      </a:r>
                      <a:endParaRPr lang="en-US" sz="1800">
                        <a:effectLst/>
                        <a:latin typeface="Calibri" panose="020F0502020204030204" pitchFamily="34" charset="0"/>
                        <a:ea typeface="Malgun Gothic" panose="020B0503020000020004" pitchFamily="34" charset="-127"/>
                        <a:cs typeface="Cordia New"/>
                      </a:endParaRPr>
                    </a:p>
                  </a:txBody>
                  <a:tcPr marL="68580" marR="68580" marT="0" marB="0"/>
                </a:tc>
                <a:tc>
                  <a:txBody>
                    <a:bodyPr/>
                    <a:lstStyle/>
                    <a:p>
                      <a:pPr marL="0" marR="0" algn="ctr">
                        <a:lnSpc>
                          <a:spcPct val="115000"/>
                        </a:lnSpc>
                        <a:spcBef>
                          <a:spcPts val="0"/>
                        </a:spcBef>
                        <a:spcAft>
                          <a:spcPts val="1000"/>
                        </a:spcAft>
                      </a:pPr>
                      <a:r>
                        <a:rPr lang="en-US" sz="1800">
                          <a:effectLst/>
                        </a:rPr>
                        <a:t>20,3</a:t>
                      </a:r>
                      <a:endParaRPr lang="en-US" sz="1800">
                        <a:effectLst/>
                        <a:latin typeface="Calibri" panose="020F0502020204030204" pitchFamily="34" charset="0"/>
                        <a:ea typeface="Malgun Gothic" panose="020B0503020000020004" pitchFamily="34" charset="-127"/>
                        <a:cs typeface="Cordia New"/>
                      </a:endParaRPr>
                    </a:p>
                  </a:txBody>
                  <a:tcPr marL="68580" marR="68580" marT="0" marB="0"/>
                </a:tc>
                <a:tc>
                  <a:txBody>
                    <a:bodyPr/>
                    <a:lstStyle/>
                    <a:p>
                      <a:pPr marL="0" marR="0" algn="ctr">
                        <a:lnSpc>
                          <a:spcPct val="115000"/>
                        </a:lnSpc>
                        <a:spcBef>
                          <a:spcPts val="0"/>
                        </a:spcBef>
                        <a:spcAft>
                          <a:spcPts val="1000"/>
                        </a:spcAft>
                      </a:pPr>
                      <a:r>
                        <a:rPr lang="en-US" sz="1800">
                          <a:effectLst/>
                        </a:rPr>
                        <a:t>19,5</a:t>
                      </a:r>
                      <a:endParaRPr lang="en-US" sz="1800">
                        <a:effectLst/>
                        <a:latin typeface="Calibri" panose="020F0502020204030204" pitchFamily="34" charset="0"/>
                        <a:ea typeface="Malgun Gothic" panose="020B0503020000020004" pitchFamily="34" charset="-127"/>
                        <a:cs typeface="Cordia New"/>
                      </a:endParaRPr>
                    </a:p>
                  </a:txBody>
                  <a:tcPr marL="68580" marR="68580" marT="0" marB="0"/>
                </a:tc>
                <a:tc>
                  <a:txBody>
                    <a:bodyPr/>
                    <a:lstStyle/>
                    <a:p>
                      <a:pPr marL="0" marR="0" algn="ctr">
                        <a:lnSpc>
                          <a:spcPct val="115000"/>
                        </a:lnSpc>
                        <a:spcBef>
                          <a:spcPts val="0"/>
                        </a:spcBef>
                        <a:spcAft>
                          <a:spcPts val="1000"/>
                        </a:spcAft>
                      </a:pPr>
                      <a:r>
                        <a:rPr lang="en-US" sz="1800" dirty="0">
                          <a:effectLst/>
                        </a:rPr>
                        <a:t>19,3</a:t>
                      </a:r>
                      <a:endParaRPr lang="en-US" sz="1800" dirty="0">
                        <a:effectLst/>
                        <a:latin typeface="Calibri" panose="020F0502020204030204" pitchFamily="34" charset="0"/>
                        <a:ea typeface="Malgun Gothic" panose="020B0503020000020004" pitchFamily="34" charset="-127"/>
                        <a:cs typeface="Cordia New"/>
                      </a:endParaRPr>
                    </a:p>
                  </a:txBody>
                  <a:tcPr marL="68580" marR="68580" marT="0" marB="0"/>
                </a:tc>
                <a:tc>
                  <a:txBody>
                    <a:bodyPr/>
                    <a:lstStyle/>
                    <a:p>
                      <a:pPr marL="0" marR="0" algn="ctr">
                        <a:lnSpc>
                          <a:spcPct val="115000"/>
                        </a:lnSpc>
                        <a:spcBef>
                          <a:spcPts val="0"/>
                        </a:spcBef>
                        <a:spcAft>
                          <a:spcPts val="1000"/>
                        </a:spcAft>
                      </a:pPr>
                      <a:r>
                        <a:rPr lang="en-US" sz="1800" dirty="0">
                          <a:effectLst/>
                        </a:rPr>
                        <a:t>18,6</a:t>
                      </a:r>
                      <a:endParaRPr lang="en-US" sz="1800" dirty="0">
                        <a:effectLst/>
                        <a:latin typeface="Calibri" panose="020F0502020204030204" pitchFamily="34" charset="0"/>
                        <a:ea typeface="Malgun Gothic" panose="020B0503020000020004" pitchFamily="34" charset="-127"/>
                        <a:cs typeface="Cordia New"/>
                      </a:endParaRPr>
                    </a:p>
                  </a:txBody>
                  <a:tcPr marL="68580" marR="68580" marT="0" marB="0"/>
                </a:tc>
                <a:tc>
                  <a:txBody>
                    <a:bodyPr/>
                    <a:lstStyle/>
                    <a:p>
                      <a:pPr marL="0" marR="0" algn="ctr">
                        <a:lnSpc>
                          <a:spcPct val="115000"/>
                        </a:lnSpc>
                        <a:spcBef>
                          <a:spcPts val="0"/>
                        </a:spcBef>
                        <a:spcAft>
                          <a:spcPts val="1000"/>
                        </a:spcAft>
                      </a:pPr>
                      <a:r>
                        <a:rPr lang="en-US" sz="1800">
                          <a:effectLst/>
                        </a:rPr>
                        <a:t>18,5</a:t>
                      </a:r>
                      <a:endParaRPr lang="en-US" sz="1800">
                        <a:effectLst/>
                        <a:latin typeface="Calibri" panose="020F0502020204030204" pitchFamily="34" charset="0"/>
                        <a:ea typeface="Malgun Gothic" panose="020B0503020000020004" pitchFamily="34" charset="-127"/>
                        <a:cs typeface="Cordia New"/>
                      </a:endParaRPr>
                    </a:p>
                  </a:txBody>
                  <a:tcPr marL="68580" marR="68580" marT="0" marB="0"/>
                </a:tc>
                <a:tc>
                  <a:txBody>
                    <a:bodyPr/>
                    <a:lstStyle/>
                    <a:p>
                      <a:pPr marL="0" marR="0" algn="ctr">
                        <a:lnSpc>
                          <a:spcPct val="115000"/>
                        </a:lnSpc>
                        <a:spcBef>
                          <a:spcPts val="0"/>
                        </a:spcBef>
                        <a:spcAft>
                          <a:spcPts val="1000"/>
                        </a:spcAft>
                      </a:pPr>
                      <a:r>
                        <a:rPr lang="en-US" sz="1800">
                          <a:effectLst/>
                        </a:rPr>
                        <a:t>17,5</a:t>
                      </a:r>
                      <a:endParaRPr lang="en-US" sz="1800">
                        <a:effectLst/>
                        <a:latin typeface="Calibri" panose="020F0502020204030204" pitchFamily="34" charset="0"/>
                        <a:ea typeface="Malgun Gothic" panose="020B0503020000020004" pitchFamily="34" charset="-127"/>
                        <a:cs typeface="Cordia New"/>
                      </a:endParaRPr>
                    </a:p>
                  </a:txBody>
                  <a:tcPr marL="68580" marR="68580" marT="0" marB="0"/>
                </a:tc>
                <a:tc>
                  <a:txBody>
                    <a:bodyPr/>
                    <a:lstStyle/>
                    <a:p>
                      <a:pPr marL="0" marR="0" algn="ctr">
                        <a:lnSpc>
                          <a:spcPct val="115000"/>
                        </a:lnSpc>
                        <a:spcBef>
                          <a:spcPts val="0"/>
                        </a:spcBef>
                        <a:spcAft>
                          <a:spcPts val="1000"/>
                        </a:spcAft>
                      </a:pPr>
                      <a:r>
                        <a:rPr lang="en-US" sz="1800" dirty="0">
                          <a:effectLst/>
                        </a:rPr>
                        <a:t>16,0</a:t>
                      </a:r>
                      <a:endParaRPr lang="en-US" sz="1800" dirty="0">
                        <a:effectLst/>
                        <a:latin typeface="Calibri" panose="020F0502020204030204" pitchFamily="34" charset="0"/>
                        <a:ea typeface="Malgun Gothic" panose="020B0503020000020004" pitchFamily="34" charset="-127"/>
                        <a:cs typeface="Cordia New"/>
                      </a:endParaRPr>
                    </a:p>
                  </a:txBody>
                  <a:tcPr marL="68580" marR="68580" marT="0" marB="0"/>
                </a:tc>
              </a:tr>
            </a:tbl>
          </a:graphicData>
        </a:graphic>
      </p:graphicFrame>
      <p:sp>
        <p:nvSpPr>
          <p:cNvPr id="5" name="Rectangle 4"/>
          <p:cNvSpPr/>
          <p:nvPr/>
        </p:nvSpPr>
        <p:spPr>
          <a:xfrm>
            <a:off x="0" y="3421857"/>
            <a:ext cx="9144000" cy="2031903"/>
          </a:xfrm>
          <a:prstGeom prst="rect">
            <a:avLst/>
          </a:prstGeom>
        </p:spPr>
        <p:txBody>
          <a:bodyPr wrap="square">
            <a:spAutoFit/>
          </a:bodyPr>
          <a:lstStyle/>
          <a:p>
            <a:pPr algn="just">
              <a:lnSpc>
                <a:spcPct val="115000"/>
              </a:lnSpc>
              <a:spcAft>
                <a:spcPts val="1000"/>
              </a:spcAft>
            </a:pPr>
            <a:r>
              <a:rPr lang="en-US" sz="2600" dirty="0">
                <a:solidFill>
                  <a:srgbClr val="0000FF"/>
                </a:solidFill>
                <a:latin typeface="Times New Roman" panose="02020603050405020304" pitchFamily="18" charset="0"/>
                <a:ea typeface="Malgun Gothic" panose="020B0503020000020004" pitchFamily="34" charset="-127"/>
                <a:cs typeface="Cordia New"/>
              </a:rPr>
              <a:t>a) </a:t>
            </a:r>
            <a:r>
              <a:rPr lang="en-US" sz="2600" dirty="0" err="1">
                <a:solidFill>
                  <a:srgbClr val="0000FF"/>
                </a:solidFill>
                <a:latin typeface="Times New Roman" panose="02020603050405020304" pitchFamily="18" charset="0"/>
                <a:ea typeface="Malgun Gothic" panose="020B0503020000020004" pitchFamily="34" charset="-127"/>
                <a:cs typeface="Cordia New"/>
              </a:rPr>
              <a:t>Hãy</a:t>
            </a:r>
            <a:r>
              <a:rPr lang="en-US" sz="2600" dirty="0">
                <a:solidFill>
                  <a:srgbClr val="0000FF"/>
                </a:solidFill>
                <a:latin typeface="Times New Roman" panose="02020603050405020304" pitchFamily="18" charset="0"/>
                <a:ea typeface="Malgun Gothic" panose="020B0503020000020004" pitchFamily="34" charset="-127"/>
                <a:cs typeface="Cordia New"/>
              </a:rPr>
              <a:t> </a:t>
            </a:r>
            <a:r>
              <a:rPr lang="en-US" sz="2600" dirty="0" err="1">
                <a:solidFill>
                  <a:srgbClr val="0000FF"/>
                </a:solidFill>
                <a:latin typeface="Times New Roman" panose="02020603050405020304" pitchFamily="18" charset="0"/>
                <a:ea typeface="Malgun Gothic" panose="020B0503020000020004" pitchFamily="34" charset="-127"/>
                <a:cs typeface="Cordia New"/>
              </a:rPr>
              <a:t>tìm</a:t>
            </a:r>
            <a:r>
              <a:rPr lang="en-US" sz="2600" dirty="0">
                <a:solidFill>
                  <a:srgbClr val="0000FF"/>
                </a:solidFill>
                <a:latin typeface="Times New Roman" panose="02020603050405020304" pitchFamily="18" charset="0"/>
                <a:ea typeface="Malgun Gothic" panose="020B0503020000020004" pitchFamily="34" charset="-127"/>
                <a:cs typeface="Cordia New"/>
              </a:rPr>
              <a:t> </a:t>
            </a:r>
            <a:r>
              <a:rPr lang="en-US" sz="2600" dirty="0" err="1">
                <a:solidFill>
                  <a:srgbClr val="0000FF"/>
                </a:solidFill>
                <a:latin typeface="Times New Roman" panose="02020603050405020304" pitchFamily="18" charset="0"/>
                <a:ea typeface="Malgun Gothic" panose="020B0503020000020004" pitchFamily="34" charset="-127"/>
                <a:cs typeface="Cordia New"/>
              </a:rPr>
              <a:t>khoảng</a:t>
            </a:r>
            <a:r>
              <a:rPr lang="en-US" sz="2600" dirty="0">
                <a:solidFill>
                  <a:srgbClr val="0000FF"/>
                </a:solidFill>
                <a:latin typeface="Times New Roman" panose="02020603050405020304" pitchFamily="18" charset="0"/>
                <a:ea typeface="Malgun Gothic" panose="020B0503020000020004" pitchFamily="34" charset="-127"/>
                <a:cs typeface="Cordia New"/>
              </a:rPr>
              <a:t> </a:t>
            </a:r>
            <a:r>
              <a:rPr lang="en-US" sz="2600" dirty="0" err="1">
                <a:solidFill>
                  <a:srgbClr val="0000FF"/>
                </a:solidFill>
                <a:latin typeface="Times New Roman" panose="02020603050405020304" pitchFamily="18" charset="0"/>
                <a:ea typeface="Malgun Gothic" panose="020B0503020000020004" pitchFamily="34" charset="-127"/>
                <a:cs typeface="Cordia New"/>
              </a:rPr>
              <a:t>biến</a:t>
            </a:r>
            <a:r>
              <a:rPr lang="en-US" sz="2600" dirty="0">
                <a:solidFill>
                  <a:srgbClr val="0000FF"/>
                </a:solidFill>
                <a:latin typeface="Times New Roman" panose="02020603050405020304" pitchFamily="18" charset="0"/>
                <a:ea typeface="Malgun Gothic" panose="020B0503020000020004" pitchFamily="34" charset="-127"/>
                <a:cs typeface="Cordia New"/>
              </a:rPr>
              <a:t> </a:t>
            </a:r>
            <a:r>
              <a:rPr lang="en-US" sz="2600" dirty="0" err="1">
                <a:solidFill>
                  <a:srgbClr val="0000FF"/>
                </a:solidFill>
                <a:latin typeface="Times New Roman" panose="02020603050405020304" pitchFamily="18" charset="0"/>
                <a:ea typeface="Malgun Gothic" panose="020B0503020000020004" pitchFamily="34" charset="-127"/>
                <a:cs typeface="Cordia New"/>
              </a:rPr>
              <a:t>thiên</a:t>
            </a:r>
            <a:r>
              <a:rPr lang="en-US" sz="2600" dirty="0">
                <a:solidFill>
                  <a:srgbClr val="0000FF"/>
                </a:solidFill>
                <a:latin typeface="Times New Roman" panose="02020603050405020304" pitchFamily="18" charset="0"/>
                <a:ea typeface="Malgun Gothic" panose="020B0503020000020004" pitchFamily="34" charset="-127"/>
                <a:cs typeface="Cordia New"/>
              </a:rPr>
              <a:t> </a:t>
            </a:r>
            <a:r>
              <a:rPr lang="en-US" sz="2600" dirty="0" err="1">
                <a:solidFill>
                  <a:srgbClr val="0000FF"/>
                </a:solidFill>
                <a:latin typeface="Times New Roman" panose="02020603050405020304" pitchFamily="18" charset="0"/>
                <a:ea typeface="Malgun Gothic" panose="020B0503020000020004" pitchFamily="34" charset="-127"/>
                <a:cs typeface="Cordia New"/>
              </a:rPr>
              <a:t>và</a:t>
            </a:r>
            <a:r>
              <a:rPr lang="en-US" sz="2600" dirty="0">
                <a:solidFill>
                  <a:srgbClr val="0000FF"/>
                </a:solidFill>
                <a:latin typeface="Times New Roman" panose="02020603050405020304" pitchFamily="18" charset="0"/>
                <a:ea typeface="Malgun Gothic" panose="020B0503020000020004" pitchFamily="34" charset="-127"/>
                <a:cs typeface="Cordia New"/>
              </a:rPr>
              <a:t> </a:t>
            </a:r>
            <a:r>
              <a:rPr lang="en-US" sz="2600" dirty="0" err="1">
                <a:solidFill>
                  <a:srgbClr val="0000FF"/>
                </a:solidFill>
                <a:latin typeface="Times New Roman" panose="02020603050405020304" pitchFamily="18" charset="0"/>
                <a:ea typeface="Malgun Gothic" panose="020B0503020000020004" pitchFamily="34" charset="-127"/>
                <a:cs typeface="Cordia New"/>
              </a:rPr>
              <a:t>khoảng</a:t>
            </a:r>
            <a:r>
              <a:rPr lang="en-US" sz="2600" dirty="0">
                <a:solidFill>
                  <a:srgbClr val="0000FF"/>
                </a:solidFill>
                <a:latin typeface="Times New Roman" panose="02020603050405020304" pitchFamily="18" charset="0"/>
                <a:ea typeface="Malgun Gothic" panose="020B0503020000020004" pitchFamily="34" charset="-127"/>
                <a:cs typeface="Cordia New"/>
              </a:rPr>
              <a:t> </a:t>
            </a:r>
            <a:r>
              <a:rPr lang="en-US" sz="2600" dirty="0" err="1">
                <a:solidFill>
                  <a:srgbClr val="0000FF"/>
                </a:solidFill>
                <a:latin typeface="Times New Roman" panose="02020603050405020304" pitchFamily="18" charset="0"/>
                <a:ea typeface="Malgun Gothic" panose="020B0503020000020004" pitchFamily="34" charset="-127"/>
                <a:cs typeface="Cordia New"/>
              </a:rPr>
              <a:t>tứ</a:t>
            </a:r>
            <a:r>
              <a:rPr lang="en-US" sz="2600" dirty="0">
                <a:solidFill>
                  <a:srgbClr val="0000FF"/>
                </a:solidFill>
                <a:latin typeface="Times New Roman" panose="02020603050405020304" pitchFamily="18" charset="0"/>
                <a:ea typeface="Malgun Gothic" panose="020B0503020000020004" pitchFamily="34" charset="-127"/>
                <a:cs typeface="Cordia New"/>
              </a:rPr>
              <a:t> </a:t>
            </a:r>
            <a:r>
              <a:rPr lang="en-US" sz="2600" dirty="0" err="1">
                <a:solidFill>
                  <a:srgbClr val="0000FF"/>
                </a:solidFill>
                <a:latin typeface="Times New Roman" panose="02020603050405020304" pitchFamily="18" charset="0"/>
                <a:ea typeface="Malgun Gothic" panose="020B0503020000020004" pitchFamily="34" charset="-127"/>
                <a:cs typeface="Cordia New"/>
              </a:rPr>
              <a:t>phân</a:t>
            </a:r>
            <a:r>
              <a:rPr lang="en-US" sz="2600" dirty="0">
                <a:solidFill>
                  <a:srgbClr val="0000FF"/>
                </a:solidFill>
                <a:latin typeface="Times New Roman" panose="02020603050405020304" pitchFamily="18" charset="0"/>
                <a:ea typeface="Malgun Gothic" panose="020B0503020000020004" pitchFamily="34" charset="-127"/>
                <a:cs typeface="Cordia New"/>
              </a:rPr>
              <a:t> </a:t>
            </a:r>
            <a:r>
              <a:rPr lang="en-US" sz="2600" dirty="0" err="1">
                <a:solidFill>
                  <a:srgbClr val="0000FF"/>
                </a:solidFill>
                <a:latin typeface="Times New Roman" panose="02020603050405020304" pitchFamily="18" charset="0"/>
                <a:ea typeface="Malgun Gothic" panose="020B0503020000020004" pitchFamily="34" charset="-127"/>
                <a:cs typeface="Cordia New"/>
              </a:rPr>
              <a:t>vị</a:t>
            </a:r>
            <a:r>
              <a:rPr lang="en-US" sz="2600" dirty="0">
                <a:solidFill>
                  <a:srgbClr val="0000FF"/>
                </a:solidFill>
                <a:latin typeface="Times New Roman" panose="02020603050405020304" pitchFamily="18" charset="0"/>
                <a:ea typeface="Malgun Gothic" panose="020B0503020000020004" pitchFamily="34" charset="-127"/>
                <a:cs typeface="Cordia New"/>
              </a:rPr>
              <a:t> </a:t>
            </a:r>
            <a:r>
              <a:rPr lang="en-US" sz="2600" dirty="0" err="1">
                <a:solidFill>
                  <a:srgbClr val="0000FF"/>
                </a:solidFill>
                <a:latin typeface="Times New Roman" panose="02020603050405020304" pitchFamily="18" charset="0"/>
                <a:ea typeface="Malgun Gothic" panose="020B0503020000020004" pitchFamily="34" charset="-127"/>
                <a:cs typeface="Cordia New"/>
              </a:rPr>
              <a:t>của</a:t>
            </a:r>
            <a:r>
              <a:rPr lang="en-US" sz="2600" dirty="0">
                <a:solidFill>
                  <a:srgbClr val="0000FF"/>
                </a:solidFill>
                <a:latin typeface="Times New Roman" panose="02020603050405020304" pitchFamily="18" charset="0"/>
                <a:ea typeface="Malgun Gothic" panose="020B0503020000020004" pitchFamily="34" charset="-127"/>
                <a:cs typeface="Cordia New"/>
              </a:rPr>
              <a:t> </a:t>
            </a:r>
            <a:r>
              <a:rPr lang="en-US" sz="2600" dirty="0" err="1">
                <a:solidFill>
                  <a:srgbClr val="0000FF"/>
                </a:solidFill>
                <a:latin typeface="Times New Roman" panose="02020603050405020304" pitchFamily="18" charset="0"/>
                <a:ea typeface="Malgun Gothic" panose="020B0503020000020004" pitchFamily="34" charset="-127"/>
                <a:cs typeface="Cordia New"/>
              </a:rPr>
              <a:t>nhiệt</a:t>
            </a:r>
            <a:r>
              <a:rPr lang="en-US" sz="2600" dirty="0">
                <a:solidFill>
                  <a:srgbClr val="0000FF"/>
                </a:solidFill>
                <a:latin typeface="Times New Roman" panose="02020603050405020304" pitchFamily="18" charset="0"/>
                <a:ea typeface="Malgun Gothic" panose="020B0503020000020004" pitchFamily="34" charset="-127"/>
                <a:cs typeface="Cordia New"/>
              </a:rPr>
              <a:t> </a:t>
            </a:r>
            <a:r>
              <a:rPr lang="en-US" sz="2600" dirty="0" err="1">
                <a:solidFill>
                  <a:srgbClr val="0000FF"/>
                </a:solidFill>
                <a:latin typeface="Times New Roman" panose="02020603050405020304" pitchFamily="18" charset="0"/>
                <a:ea typeface="Malgun Gothic" panose="020B0503020000020004" pitchFamily="34" charset="-127"/>
                <a:cs typeface="Cordia New"/>
              </a:rPr>
              <a:t>độ</a:t>
            </a:r>
            <a:r>
              <a:rPr lang="en-US" sz="2600" dirty="0">
                <a:solidFill>
                  <a:srgbClr val="0000FF"/>
                </a:solidFill>
                <a:latin typeface="Times New Roman" panose="02020603050405020304" pitchFamily="18" charset="0"/>
                <a:ea typeface="Malgun Gothic" panose="020B0503020000020004" pitchFamily="34" charset="-127"/>
                <a:cs typeface="Cordia New"/>
              </a:rPr>
              <a:t> </a:t>
            </a:r>
            <a:r>
              <a:rPr lang="en-US" sz="2600" dirty="0" err="1">
                <a:solidFill>
                  <a:srgbClr val="0000FF"/>
                </a:solidFill>
                <a:latin typeface="Times New Roman" panose="02020603050405020304" pitchFamily="18" charset="0"/>
                <a:ea typeface="Malgun Gothic" panose="020B0503020000020004" pitchFamily="34" charset="-127"/>
                <a:cs typeface="Cordia New"/>
              </a:rPr>
              <a:t>trung</a:t>
            </a:r>
            <a:r>
              <a:rPr lang="en-US" sz="2600" dirty="0">
                <a:solidFill>
                  <a:srgbClr val="0000FF"/>
                </a:solidFill>
                <a:latin typeface="Times New Roman" panose="02020603050405020304" pitchFamily="18" charset="0"/>
                <a:ea typeface="Malgun Gothic" panose="020B0503020000020004" pitchFamily="34" charset="-127"/>
                <a:cs typeface="Cordia New"/>
              </a:rPr>
              <a:t> </a:t>
            </a:r>
            <a:r>
              <a:rPr lang="en-US" sz="2600" dirty="0" err="1">
                <a:solidFill>
                  <a:srgbClr val="0000FF"/>
                </a:solidFill>
                <a:latin typeface="Times New Roman" panose="02020603050405020304" pitchFamily="18" charset="0"/>
                <a:ea typeface="Malgun Gothic" panose="020B0503020000020004" pitchFamily="34" charset="-127"/>
                <a:cs typeface="Cordia New"/>
              </a:rPr>
              <a:t>bình</a:t>
            </a:r>
            <a:r>
              <a:rPr lang="en-US" sz="2600" dirty="0">
                <a:solidFill>
                  <a:srgbClr val="0000FF"/>
                </a:solidFill>
                <a:latin typeface="Times New Roman" panose="02020603050405020304" pitchFamily="18" charset="0"/>
                <a:ea typeface="Malgun Gothic" panose="020B0503020000020004" pitchFamily="34" charset="-127"/>
                <a:cs typeface="Cordia New"/>
              </a:rPr>
              <a:t> </a:t>
            </a:r>
            <a:r>
              <a:rPr lang="en-US" sz="2600" dirty="0" err="1">
                <a:solidFill>
                  <a:srgbClr val="0000FF"/>
                </a:solidFill>
                <a:latin typeface="Times New Roman" panose="02020603050405020304" pitchFamily="18" charset="0"/>
                <a:ea typeface="Malgun Gothic" panose="020B0503020000020004" pitchFamily="34" charset="-127"/>
                <a:cs typeface="Cordia New"/>
              </a:rPr>
              <a:t>mỗi</a:t>
            </a:r>
            <a:r>
              <a:rPr lang="en-US" sz="2600" dirty="0">
                <a:solidFill>
                  <a:srgbClr val="0000FF"/>
                </a:solidFill>
                <a:latin typeface="Times New Roman" panose="02020603050405020304" pitchFamily="18" charset="0"/>
                <a:ea typeface="Malgun Gothic" panose="020B0503020000020004" pitchFamily="34" charset="-127"/>
                <a:cs typeface="Cordia New"/>
              </a:rPr>
              <a:t> </a:t>
            </a:r>
            <a:r>
              <a:rPr lang="en-US" sz="2600" dirty="0" err="1">
                <a:solidFill>
                  <a:srgbClr val="0000FF"/>
                </a:solidFill>
                <a:latin typeface="Times New Roman" panose="02020603050405020304" pitchFamily="18" charset="0"/>
                <a:ea typeface="Malgun Gothic" panose="020B0503020000020004" pitchFamily="34" charset="-127"/>
                <a:cs typeface="Cordia New"/>
              </a:rPr>
              <a:t>tháng</a:t>
            </a:r>
            <a:r>
              <a:rPr lang="en-US" sz="2600" dirty="0">
                <a:solidFill>
                  <a:srgbClr val="0000FF"/>
                </a:solidFill>
                <a:latin typeface="Times New Roman" panose="02020603050405020304" pitchFamily="18" charset="0"/>
                <a:ea typeface="Malgun Gothic" panose="020B0503020000020004" pitchFamily="34" charset="-127"/>
                <a:cs typeface="Cordia New"/>
              </a:rPr>
              <a:t> </a:t>
            </a:r>
            <a:r>
              <a:rPr lang="en-US" sz="2600" dirty="0" err="1">
                <a:solidFill>
                  <a:srgbClr val="0000FF"/>
                </a:solidFill>
                <a:latin typeface="Times New Roman" panose="02020603050405020304" pitchFamily="18" charset="0"/>
                <a:ea typeface="Malgun Gothic" panose="020B0503020000020004" pitchFamily="34" charset="-127"/>
                <a:cs typeface="Cordia New"/>
              </a:rPr>
              <a:t>của</a:t>
            </a:r>
            <a:r>
              <a:rPr lang="en-US" sz="2600" dirty="0">
                <a:solidFill>
                  <a:srgbClr val="0000FF"/>
                </a:solidFill>
                <a:latin typeface="Times New Roman" panose="02020603050405020304" pitchFamily="18" charset="0"/>
                <a:ea typeface="Malgun Gothic" panose="020B0503020000020004" pitchFamily="34" charset="-127"/>
                <a:cs typeface="Cordia New"/>
              </a:rPr>
              <a:t> </a:t>
            </a:r>
            <a:r>
              <a:rPr lang="en-US" sz="2600" dirty="0" err="1">
                <a:solidFill>
                  <a:srgbClr val="0000FF"/>
                </a:solidFill>
                <a:latin typeface="Times New Roman" panose="02020603050405020304" pitchFamily="18" charset="0"/>
                <a:ea typeface="Malgun Gothic" panose="020B0503020000020004" pitchFamily="34" charset="-127"/>
                <a:cs typeface="Cordia New"/>
              </a:rPr>
              <a:t>tỉnh</a:t>
            </a:r>
            <a:r>
              <a:rPr lang="en-US" sz="2600" dirty="0">
                <a:solidFill>
                  <a:srgbClr val="0000FF"/>
                </a:solidFill>
                <a:latin typeface="Times New Roman" panose="02020603050405020304" pitchFamily="18" charset="0"/>
                <a:ea typeface="Malgun Gothic" panose="020B0503020000020004" pitchFamily="34" charset="-127"/>
                <a:cs typeface="Cordia New"/>
              </a:rPr>
              <a:t> Lai </a:t>
            </a:r>
            <a:r>
              <a:rPr lang="en-US" sz="2600" dirty="0" err="1">
                <a:solidFill>
                  <a:srgbClr val="0000FF"/>
                </a:solidFill>
                <a:latin typeface="Times New Roman" panose="02020603050405020304" pitchFamily="18" charset="0"/>
                <a:ea typeface="Malgun Gothic" panose="020B0503020000020004" pitchFamily="34" charset="-127"/>
                <a:cs typeface="Cordia New"/>
              </a:rPr>
              <a:t>Châu</a:t>
            </a:r>
            <a:r>
              <a:rPr lang="en-US" sz="2600" dirty="0">
                <a:solidFill>
                  <a:srgbClr val="0000FF"/>
                </a:solidFill>
                <a:latin typeface="Times New Roman" panose="02020603050405020304" pitchFamily="18" charset="0"/>
                <a:ea typeface="Malgun Gothic" panose="020B0503020000020004" pitchFamily="34" charset="-127"/>
                <a:cs typeface="Cordia New"/>
              </a:rPr>
              <a:t> </a:t>
            </a:r>
            <a:r>
              <a:rPr lang="en-US" sz="2600" dirty="0" err="1">
                <a:solidFill>
                  <a:srgbClr val="0000FF"/>
                </a:solidFill>
                <a:latin typeface="Times New Roman" panose="02020603050405020304" pitchFamily="18" charset="0"/>
                <a:ea typeface="Malgun Gothic" panose="020B0503020000020004" pitchFamily="34" charset="-127"/>
                <a:cs typeface="Cordia New"/>
              </a:rPr>
              <a:t>và</a:t>
            </a:r>
            <a:r>
              <a:rPr lang="en-US" sz="2600" dirty="0">
                <a:solidFill>
                  <a:srgbClr val="0000FF"/>
                </a:solidFill>
                <a:latin typeface="Times New Roman" panose="02020603050405020304" pitchFamily="18" charset="0"/>
                <a:ea typeface="Malgun Gothic" panose="020B0503020000020004" pitchFamily="34" charset="-127"/>
                <a:cs typeface="Cordia New"/>
              </a:rPr>
              <a:t> </a:t>
            </a:r>
            <a:r>
              <a:rPr lang="en-US" sz="2600" dirty="0" err="1">
                <a:solidFill>
                  <a:srgbClr val="0000FF"/>
                </a:solidFill>
                <a:latin typeface="Times New Roman" panose="02020603050405020304" pitchFamily="18" charset="0"/>
                <a:ea typeface="Malgun Gothic" panose="020B0503020000020004" pitchFamily="34" charset="-127"/>
                <a:cs typeface="Cordia New"/>
              </a:rPr>
              <a:t>Lâm</a:t>
            </a:r>
            <a:r>
              <a:rPr lang="en-US" sz="2600" dirty="0">
                <a:solidFill>
                  <a:srgbClr val="0000FF"/>
                </a:solidFill>
                <a:latin typeface="Times New Roman" panose="02020603050405020304" pitchFamily="18" charset="0"/>
                <a:ea typeface="Malgun Gothic" panose="020B0503020000020004" pitchFamily="34" charset="-127"/>
                <a:cs typeface="Cordia New"/>
              </a:rPr>
              <a:t> </a:t>
            </a:r>
            <a:r>
              <a:rPr lang="en-US" sz="2600" dirty="0" err="1">
                <a:solidFill>
                  <a:srgbClr val="0000FF"/>
                </a:solidFill>
                <a:latin typeface="Times New Roman" panose="02020603050405020304" pitchFamily="18" charset="0"/>
                <a:ea typeface="Malgun Gothic" panose="020B0503020000020004" pitchFamily="34" charset="-127"/>
                <a:cs typeface="Cordia New"/>
              </a:rPr>
              <a:t>Đồng</a:t>
            </a:r>
            <a:r>
              <a:rPr lang="en-US" sz="2600" dirty="0">
                <a:solidFill>
                  <a:srgbClr val="0000FF"/>
                </a:solidFill>
                <a:latin typeface="Times New Roman" panose="02020603050405020304" pitchFamily="18" charset="0"/>
                <a:ea typeface="Malgun Gothic" panose="020B0503020000020004" pitchFamily="34" charset="-127"/>
                <a:cs typeface="Cordia New"/>
              </a:rPr>
              <a:t>.</a:t>
            </a:r>
            <a:endParaRPr lang="en-US" sz="2600" dirty="0">
              <a:latin typeface="Calibri" panose="020F0502020204030204" pitchFamily="34" charset="0"/>
              <a:ea typeface="Malgun Gothic" panose="020B0503020000020004" pitchFamily="34" charset="-127"/>
              <a:cs typeface="Cordia New"/>
            </a:endParaRPr>
          </a:p>
          <a:p>
            <a:pPr algn="just">
              <a:lnSpc>
                <a:spcPct val="115000"/>
              </a:lnSpc>
              <a:spcAft>
                <a:spcPts val="1000"/>
              </a:spcAft>
            </a:pPr>
            <a:r>
              <a:rPr lang="en-US" sz="2600" dirty="0">
                <a:solidFill>
                  <a:srgbClr val="0000FF"/>
                </a:solidFill>
                <a:latin typeface="Times New Roman" panose="02020603050405020304" pitchFamily="18" charset="0"/>
                <a:ea typeface="Malgun Gothic" panose="020B0503020000020004" pitchFamily="34" charset="-127"/>
                <a:cs typeface="Cordia New"/>
              </a:rPr>
              <a:t>b) </a:t>
            </a:r>
            <a:r>
              <a:rPr lang="en-US" sz="2600" dirty="0" err="1">
                <a:solidFill>
                  <a:srgbClr val="0000FF"/>
                </a:solidFill>
                <a:latin typeface="Times New Roman" panose="02020603050405020304" pitchFamily="18" charset="0"/>
                <a:ea typeface="Malgun Gothic" panose="020B0503020000020004" pitchFamily="34" charset="-127"/>
                <a:cs typeface="Cordia New"/>
              </a:rPr>
              <a:t>Hãy</a:t>
            </a:r>
            <a:r>
              <a:rPr lang="en-US" sz="2600" dirty="0">
                <a:solidFill>
                  <a:srgbClr val="0000FF"/>
                </a:solidFill>
                <a:latin typeface="Times New Roman" panose="02020603050405020304" pitchFamily="18" charset="0"/>
                <a:ea typeface="Malgun Gothic" panose="020B0503020000020004" pitchFamily="34" charset="-127"/>
                <a:cs typeface="Cordia New"/>
              </a:rPr>
              <a:t> </a:t>
            </a:r>
            <a:r>
              <a:rPr lang="en-US" sz="2600" dirty="0" err="1">
                <a:solidFill>
                  <a:srgbClr val="0000FF"/>
                </a:solidFill>
                <a:latin typeface="Times New Roman" panose="02020603050405020304" pitchFamily="18" charset="0"/>
                <a:ea typeface="Malgun Gothic" panose="020B0503020000020004" pitchFamily="34" charset="-127"/>
                <a:cs typeface="Cordia New"/>
              </a:rPr>
              <a:t>cho</a:t>
            </a:r>
            <a:r>
              <a:rPr lang="en-US" sz="2600" dirty="0">
                <a:solidFill>
                  <a:srgbClr val="0000FF"/>
                </a:solidFill>
                <a:latin typeface="Times New Roman" panose="02020603050405020304" pitchFamily="18" charset="0"/>
                <a:ea typeface="Malgun Gothic" panose="020B0503020000020004" pitchFamily="34" charset="-127"/>
                <a:cs typeface="Cordia New"/>
              </a:rPr>
              <a:t> </a:t>
            </a:r>
            <a:r>
              <a:rPr lang="en-US" sz="2600" dirty="0" err="1">
                <a:solidFill>
                  <a:srgbClr val="0000FF"/>
                </a:solidFill>
                <a:latin typeface="Times New Roman" panose="02020603050405020304" pitchFamily="18" charset="0"/>
                <a:ea typeface="Malgun Gothic" panose="020B0503020000020004" pitchFamily="34" charset="-127"/>
                <a:cs typeface="Cordia New"/>
              </a:rPr>
              <a:t>biết</a:t>
            </a:r>
            <a:r>
              <a:rPr lang="en-US" sz="2600" dirty="0">
                <a:solidFill>
                  <a:srgbClr val="0000FF"/>
                </a:solidFill>
                <a:latin typeface="Times New Roman" panose="02020603050405020304" pitchFamily="18" charset="0"/>
                <a:ea typeface="Malgun Gothic" panose="020B0503020000020004" pitchFamily="34" charset="-127"/>
                <a:cs typeface="Cordia New"/>
              </a:rPr>
              <a:t> </a:t>
            </a:r>
            <a:r>
              <a:rPr lang="en-US" sz="2600" dirty="0" err="1">
                <a:solidFill>
                  <a:srgbClr val="0000FF"/>
                </a:solidFill>
                <a:latin typeface="Times New Roman" panose="02020603050405020304" pitchFamily="18" charset="0"/>
                <a:ea typeface="Malgun Gothic" panose="020B0503020000020004" pitchFamily="34" charset="-127"/>
                <a:cs typeface="Cordia New"/>
              </a:rPr>
              <a:t>trong</a:t>
            </a:r>
            <a:r>
              <a:rPr lang="en-US" sz="2600" dirty="0">
                <a:solidFill>
                  <a:srgbClr val="0000FF"/>
                </a:solidFill>
                <a:latin typeface="Times New Roman" panose="02020603050405020304" pitchFamily="18" charset="0"/>
                <a:ea typeface="Malgun Gothic" panose="020B0503020000020004" pitchFamily="34" charset="-127"/>
                <a:cs typeface="Cordia New"/>
              </a:rPr>
              <a:t> </a:t>
            </a:r>
            <a:r>
              <a:rPr lang="en-US" sz="2600" dirty="0" err="1">
                <a:solidFill>
                  <a:srgbClr val="0000FF"/>
                </a:solidFill>
                <a:latin typeface="Times New Roman" panose="02020603050405020304" pitchFamily="18" charset="0"/>
                <a:ea typeface="Malgun Gothic" panose="020B0503020000020004" pitchFamily="34" charset="-127"/>
                <a:cs typeface="Cordia New"/>
              </a:rPr>
              <a:t>một</a:t>
            </a:r>
            <a:r>
              <a:rPr lang="en-US" sz="2600" dirty="0">
                <a:solidFill>
                  <a:srgbClr val="0000FF"/>
                </a:solidFill>
                <a:latin typeface="Times New Roman" panose="02020603050405020304" pitchFamily="18" charset="0"/>
                <a:ea typeface="Malgun Gothic" panose="020B0503020000020004" pitchFamily="34" charset="-127"/>
                <a:cs typeface="Cordia New"/>
              </a:rPr>
              <a:t> </a:t>
            </a:r>
            <a:r>
              <a:rPr lang="en-US" sz="2600" dirty="0" err="1">
                <a:solidFill>
                  <a:srgbClr val="0000FF"/>
                </a:solidFill>
                <a:latin typeface="Times New Roman" panose="02020603050405020304" pitchFamily="18" charset="0"/>
                <a:ea typeface="Malgun Gothic" panose="020B0503020000020004" pitchFamily="34" charset="-127"/>
                <a:cs typeface="Cordia New"/>
              </a:rPr>
              <a:t>năm</a:t>
            </a:r>
            <a:r>
              <a:rPr lang="en-US" sz="2600" dirty="0">
                <a:solidFill>
                  <a:srgbClr val="0000FF"/>
                </a:solidFill>
                <a:latin typeface="Times New Roman" panose="02020603050405020304" pitchFamily="18" charset="0"/>
                <a:ea typeface="Malgun Gothic" panose="020B0503020000020004" pitchFamily="34" charset="-127"/>
                <a:cs typeface="Cordia New"/>
              </a:rPr>
              <a:t>, </a:t>
            </a:r>
            <a:r>
              <a:rPr lang="en-US" sz="2600" dirty="0" err="1">
                <a:solidFill>
                  <a:srgbClr val="0000FF"/>
                </a:solidFill>
                <a:latin typeface="Times New Roman" panose="02020603050405020304" pitchFamily="18" charset="0"/>
                <a:ea typeface="Malgun Gothic" panose="020B0503020000020004" pitchFamily="34" charset="-127"/>
                <a:cs typeface="Cordia New"/>
              </a:rPr>
              <a:t>nhiệt</a:t>
            </a:r>
            <a:r>
              <a:rPr lang="en-US" sz="2600" dirty="0">
                <a:solidFill>
                  <a:srgbClr val="0000FF"/>
                </a:solidFill>
                <a:latin typeface="Times New Roman" panose="02020603050405020304" pitchFamily="18" charset="0"/>
                <a:ea typeface="Malgun Gothic" panose="020B0503020000020004" pitchFamily="34" charset="-127"/>
                <a:cs typeface="Cordia New"/>
              </a:rPr>
              <a:t> </a:t>
            </a:r>
            <a:r>
              <a:rPr lang="en-US" sz="2600" dirty="0" err="1">
                <a:solidFill>
                  <a:srgbClr val="0000FF"/>
                </a:solidFill>
                <a:latin typeface="Times New Roman" panose="02020603050405020304" pitchFamily="18" charset="0"/>
                <a:ea typeface="Malgun Gothic" panose="020B0503020000020004" pitchFamily="34" charset="-127"/>
                <a:cs typeface="Cordia New"/>
              </a:rPr>
              <a:t>độ</a:t>
            </a:r>
            <a:r>
              <a:rPr lang="en-US" sz="2600" dirty="0">
                <a:solidFill>
                  <a:srgbClr val="0000FF"/>
                </a:solidFill>
                <a:latin typeface="Times New Roman" panose="02020603050405020304" pitchFamily="18" charset="0"/>
                <a:ea typeface="Malgun Gothic" panose="020B0503020000020004" pitchFamily="34" charset="-127"/>
                <a:cs typeface="Cordia New"/>
              </a:rPr>
              <a:t> ở </a:t>
            </a:r>
            <a:r>
              <a:rPr lang="en-US" sz="2600" dirty="0" err="1">
                <a:solidFill>
                  <a:srgbClr val="0000FF"/>
                </a:solidFill>
                <a:latin typeface="Times New Roman" panose="02020603050405020304" pitchFamily="18" charset="0"/>
                <a:ea typeface="Malgun Gothic" panose="020B0503020000020004" pitchFamily="34" charset="-127"/>
                <a:cs typeface="Cordia New"/>
              </a:rPr>
              <a:t>địa</a:t>
            </a:r>
            <a:r>
              <a:rPr lang="en-US" sz="2600" dirty="0">
                <a:solidFill>
                  <a:srgbClr val="0000FF"/>
                </a:solidFill>
                <a:latin typeface="Times New Roman" panose="02020603050405020304" pitchFamily="18" charset="0"/>
                <a:ea typeface="Malgun Gothic" panose="020B0503020000020004" pitchFamily="34" charset="-127"/>
                <a:cs typeface="Cordia New"/>
              </a:rPr>
              <a:t> </a:t>
            </a:r>
            <a:r>
              <a:rPr lang="en-US" sz="2600" dirty="0" err="1">
                <a:solidFill>
                  <a:srgbClr val="0000FF"/>
                </a:solidFill>
                <a:latin typeface="Times New Roman" panose="02020603050405020304" pitchFamily="18" charset="0"/>
                <a:ea typeface="Malgun Gothic" panose="020B0503020000020004" pitchFamily="34" charset="-127"/>
                <a:cs typeface="Cordia New"/>
              </a:rPr>
              <a:t>phương</a:t>
            </a:r>
            <a:r>
              <a:rPr lang="en-US" sz="2600" dirty="0">
                <a:solidFill>
                  <a:srgbClr val="0000FF"/>
                </a:solidFill>
                <a:latin typeface="Times New Roman" panose="02020603050405020304" pitchFamily="18" charset="0"/>
                <a:ea typeface="Malgun Gothic" panose="020B0503020000020004" pitchFamily="34" charset="-127"/>
                <a:cs typeface="Cordia New"/>
              </a:rPr>
              <a:t> </a:t>
            </a:r>
            <a:r>
              <a:rPr lang="en-US" sz="2600" dirty="0" err="1">
                <a:solidFill>
                  <a:srgbClr val="0000FF"/>
                </a:solidFill>
                <a:latin typeface="Times New Roman" panose="02020603050405020304" pitchFamily="18" charset="0"/>
                <a:ea typeface="Malgun Gothic" panose="020B0503020000020004" pitchFamily="34" charset="-127"/>
                <a:cs typeface="Cordia New"/>
              </a:rPr>
              <a:t>nào</a:t>
            </a:r>
            <a:r>
              <a:rPr lang="en-US" sz="2600" dirty="0">
                <a:solidFill>
                  <a:srgbClr val="0000FF"/>
                </a:solidFill>
                <a:latin typeface="Times New Roman" panose="02020603050405020304" pitchFamily="18" charset="0"/>
                <a:ea typeface="Malgun Gothic" panose="020B0503020000020004" pitchFamily="34" charset="-127"/>
                <a:cs typeface="Cordia New"/>
              </a:rPr>
              <a:t> </a:t>
            </a:r>
            <a:r>
              <a:rPr lang="en-US" sz="2600" dirty="0" err="1">
                <a:solidFill>
                  <a:srgbClr val="0000FF"/>
                </a:solidFill>
                <a:latin typeface="Times New Roman" panose="02020603050405020304" pitchFamily="18" charset="0"/>
                <a:ea typeface="Malgun Gothic" panose="020B0503020000020004" pitchFamily="34" charset="-127"/>
                <a:cs typeface="Cordia New"/>
              </a:rPr>
              <a:t>ít</a:t>
            </a:r>
            <a:r>
              <a:rPr lang="en-US" sz="2600" dirty="0">
                <a:solidFill>
                  <a:srgbClr val="0000FF"/>
                </a:solidFill>
                <a:latin typeface="Times New Roman" panose="02020603050405020304" pitchFamily="18" charset="0"/>
                <a:ea typeface="Malgun Gothic" panose="020B0503020000020004" pitchFamily="34" charset="-127"/>
                <a:cs typeface="Cordia New"/>
              </a:rPr>
              <a:t> </a:t>
            </a:r>
            <a:r>
              <a:rPr lang="en-US" sz="2600" dirty="0" err="1">
                <a:solidFill>
                  <a:srgbClr val="0000FF"/>
                </a:solidFill>
                <a:latin typeface="Times New Roman" panose="02020603050405020304" pitchFamily="18" charset="0"/>
                <a:ea typeface="Malgun Gothic" panose="020B0503020000020004" pitchFamily="34" charset="-127"/>
                <a:cs typeface="Cordia New"/>
              </a:rPr>
              <a:t>thay</a:t>
            </a:r>
            <a:r>
              <a:rPr lang="en-US" sz="2600" dirty="0">
                <a:solidFill>
                  <a:srgbClr val="0000FF"/>
                </a:solidFill>
                <a:latin typeface="Times New Roman" panose="02020603050405020304" pitchFamily="18" charset="0"/>
                <a:ea typeface="Malgun Gothic" panose="020B0503020000020004" pitchFamily="34" charset="-127"/>
                <a:cs typeface="Cordia New"/>
              </a:rPr>
              <a:t> </a:t>
            </a:r>
            <a:r>
              <a:rPr lang="en-US" sz="2600" dirty="0" err="1">
                <a:solidFill>
                  <a:srgbClr val="0000FF"/>
                </a:solidFill>
                <a:latin typeface="Times New Roman" panose="02020603050405020304" pitchFamily="18" charset="0"/>
                <a:ea typeface="Malgun Gothic" panose="020B0503020000020004" pitchFamily="34" charset="-127"/>
                <a:cs typeface="Cordia New"/>
              </a:rPr>
              <a:t>đổi</a:t>
            </a:r>
            <a:r>
              <a:rPr lang="en-US" sz="2600" dirty="0">
                <a:solidFill>
                  <a:srgbClr val="0000FF"/>
                </a:solidFill>
                <a:latin typeface="Times New Roman" panose="02020603050405020304" pitchFamily="18" charset="0"/>
                <a:ea typeface="Malgun Gothic" panose="020B0503020000020004" pitchFamily="34" charset="-127"/>
                <a:cs typeface="Cordia New"/>
              </a:rPr>
              <a:t> </a:t>
            </a:r>
            <a:r>
              <a:rPr lang="en-US" sz="2600" dirty="0" err="1">
                <a:solidFill>
                  <a:srgbClr val="0000FF"/>
                </a:solidFill>
                <a:latin typeface="Times New Roman" panose="02020603050405020304" pitchFamily="18" charset="0"/>
                <a:ea typeface="Malgun Gothic" panose="020B0503020000020004" pitchFamily="34" charset="-127"/>
                <a:cs typeface="Cordia New"/>
              </a:rPr>
              <a:t>hơn</a:t>
            </a:r>
            <a:r>
              <a:rPr lang="en-US" sz="2600" dirty="0">
                <a:solidFill>
                  <a:srgbClr val="0000FF"/>
                </a:solidFill>
                <a:latin typeface="Times New Roman" panose="02020603050405020304" pitchFamily="18" charset="0"/>
                <a:ea typeface="Malgun Gothic" panose="020B0503020000020004" pitchFamily="34" charset="-127"/>
                <a:cs typeface="Cordia New"/>
              </a:rPr>
              <a:t>.</a:t>
            </a:r>
            <a:endParaRPr lang="en-US" sz="2600" dirty="0">
              <a:effectLst/>
              <a:latin typeface="Calibri" panose="020F0502020204030204" pitchFamily="34" charset="0"/>
              <a:ea typeface="Malgun Gothic" panose="020B0503020000020004" pitchFamily="34" charset="-127"/>
              <a:cs typeface="Cordia New"/>
            </a:endParaRPr>
          </a:p>
        </p:txBody>
      </p:sp>
    </p:spTree>
    <p:extLst>
      <p:ext uri="{BB962C8B-B14F-4D97-AF65-F5344CB8AC3E}">
        <p14:creationId xmlns:p14="http://schemas.microsoft.com/office/powerpoint/2010/main" val="817753949"/>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19917" y="247383"/>
            <a:ext cx="4583306" cy="523285"/>
          </a:xfrm>
          <a:prstGeom prst="rect">
            <a:avLst/>
          </a:prstGeom>
        </p:spPr>
        <p:txBody>
          <a:bodyPr wrap="none">
            <a:spAutoFit/>
          </a:bodyPr>
          <a:lstStyle/>
          <a:p>
            <a:pPr indent="-180340" algn="just">
              <a:lnSpc>
                <a:spcPct val="115000"/>
              </a:lnSpc>
              <a:spcAft>
                <a:spcPts val="1000"/>
              </a:spcAft>
            </a:pPr>
            <a:r>
              <a:rPr lang="en-US" sz="2600" b="1" dirty="0">
                <a:solidFill>
                  <a:srgbClr val="CC0099"/>
                </a:solidFill>
                <a:latin typeface="Times New Roman" panose="02020603050405020304" pitchFamily="18" charset="0"/>
                <a:ea typeface="Malgun Gothic" panose="020B0503020000020004" pitchFamily="34" charset="-127"/>
                <a:cs typeface="Cordia New"/>
              </a:rPr>
              <a:t>2. </a:t>
            </a:r>
            <a:r>
              <a:rPr lang="en-US" sz="2600" b="1" dirty="0" err="1">
                <a:solidFill>
                  <a:srgbClr val="CC0099"/>
                </a:solidFill>
                <a:latin typeface="Times New Roman" panose="02020603050405020304" pitchFamily="18" charset="0"/>
                <a:ea typeface="Malgun Gothic" panose="020B0503020000020004" pitchFamily="34" charset="-127"/>
                <a:cs typeface="Cordia New"/>
              </a:rPr>
              <a:t>Phương</a:t>
            </a:r>
            <a:r>
              <a:rPr lang="en-US" sz="2600" b="1" dirty="0">
                <a:solidFill>
                  <a:srgbClr val="CC0099"/>
                </a:solidFill>
                <a:latin typeface="Times New Roman" panose="02020603050405020304" pitchFamily="18" charset="0"/>
                <a:ea typeface="Malgun Gothic" panose="020B0503020000020004" pitchFamily="34" charset="-127"/>
                <a:cs typeface="Cordia New"/>
              </a:rPr>
              <a:t> </a:t>
            </a:r>
            <a:r>
              <a:rPr lang="en-US" sz="2600" b="1" dirty="0" err="1">
                <a:solidFill>
                  <a:srgbClr val="CC0099"/>
                </a:solidFill>
                <a:latin typeface="Times New Roman" panose="02020603050405020304" pitchFamily="18" charset="0"/>
                <a:ea typeface="Malgun Gothic" panose="020B0503020000020004" pitchFamily="34" charset="-127"/>
                <a:cs typeface="Cordia New"/>
              </a:rPr>
              <a:t>sai</a:t>
            </a:r>
            <a:r>
              <a:rPr lang="en-US" sz="2600" b="1" dirty="0">
                <a:solidFill>
                  <a:srgbClr val="CC0099"/>
                </a:solidFill>
                <a:latin typeface="Times New Roman" panose="02020603050405020304" pitchFamily="18" charset="0"/>
                <a:ea typeface="Malgun Gothic" panose="020B0503020000020004" pitchFamily="34" charset="-127"/>
                <a:cs typeface="Cordia New"/>
              </a:rPr>
              <a:t> </a:t>
            </a:r>
            <a:r>
              <a:rPr lang="en-US" sz="2600" b="1" dirty="0" err="1">
                <a:solidFill>
                  <a:srgbClr val="CC0099"/>
                </a:solidFill>
                <a:latin typeface="Times New Roman" panose="02020603050405020304" pitchFamily="18" charset="0"/>
                <a:ea typeface="Malgun Gothic" panose="020B0503020000020004" pitchFamily="34" charset="-127"/>
                <a:cs typeface="Cordia New"/>
              </a:rPr>
              <a:t>và</a:t>
            </a:r>
            <a:r>
              <a:rPr lang="en-US" sz="2600" b="1" dirty="0">
                <a:solidFill>
                  <a:srgbClr val="CC0099"/>
                </a:solidFill>
                <a:latin typeface="Times New Roman" panose="02020603050405020304" pitchFamily="18" charset="0"/>
                <a:ea typeface="Malgun Gothic" panose="020B0503020000020004" pitchFamily="34" charset="-127"/>
                <a:cs typeface="Cordia New"/>
              </a:rPr>
              <a:t> </a:t>
            </a:r>
            <a:r>
              <a:rPr lang="en-US" sz="2600" b="1" dirty="0" err="1">
                <a:solidFill>
                  <a:srgbClr val="CC0099"/>
                </a:solidFill>
                <a:latin typeface="Times New Roman" panose="02020603050405020304" pitchFamily="18" charset="0"/>
                <a:ea typeface="Malgun Gothic" panose="020B0503020000020004" pitchFamily="34" charset="-127"/>
                <a:cs typeface="Cordia New"/>
              </a:rPr>
              <a:t>độ</a:t>
            </a:r>
            <a:r>
              <a:rPr lang="en-US" sz="2600" b="1" dirty="0">
                <a:solidFill>
                  <a:srgbClr val="CC0099"/>
                </a:solidFill>
                <a:latin typeface="Times New Roman" panose="02020603050405020304" pitchFamily="18" charset="0"/>
                <a:ea typeface="Malgun Gothic" panose="020B0503020000020004" pitchFamily="34" charset="-127"/>
                <a:cs typeface="Cordia New"/>
              </a:rPr>
              <a:t> </a:t>
            </a:r>
            <a:r>
              <a:rPr lang="en-US" sz="2600" b="1" dirty="0" err="1">
                <a:solidFill>
                  <a:srgbClr val="CC0099"/>
                </a:solidFill>
                <a:latin typeface="Times New Roman" panose="02020603050405020304" pitchFamily="18" charset="0"/>
                <a:ea typeface="Malgun Gothic" panose="020B0503020000020004" pitchFamily="34" charset="-127"/>
                <a:cs typeface="Cordia New"/>
              </a:rPr>
              <a:t>lệch</a:t>
            </a:r>
            <a:r>
              <a:rPr lang="en-US" sz="2600" b="1" dirty="0">
                <a:solidFill>
                  <a:srgbClr val="CC0099"/>
                </a:solidFill>
                <a:latin typeface="Times New Roman" panose="02020603050405020304" pitchFamily="18" charset="0"/>
                <a:ea typeface="Malgun Gothic" panose="020B0503020000020004" pitchFamily="34" charset="-127"/>
                <a:cs typeface="Cordia New"/>
              </a:rPr>
              <a:t> </a:t>
            </a:r>
            <a:r>
              <a:rPr lang="en-US" sz="2600" b="1" dirty="0" err="1">
                <a:solidFill>
                  <a:srgbClr val="CC0099"/>
                </a:solidFill>
                <a:latin typeface="Times New Roman" panose="02020603050405020304" pitchFamily="18" charset="0"/>
                <a:ea typeface="Malgun Gothic" panose="020B0503020000020004" pitchFamily="34" charset="-127"/>
                <a:cs typeface="Cordia New"/>
              </a:rPr>
              <a:t>chuẩn</a:t>
            </a:r>
            <a:endParaRPr lang="en-US" sz="2600" dirty="0">
              <a:effectLst/>
              <a:latin typeface="Calibri" panose="020F0502020204030204" pitchFamily="34" charset="0"/>
              <a:ea typeface="Malgun Gothic" panose="020B0503020000020004" pitchFamily="34" charset="-127"/>
              <a:cs typeface="Cordia New"/>
            </a:endParaRPr>
          </a:p>
        </p:txBody>
      </p:sp>
      <p:sp>
        <p:nvSpPr>
          <p:cNvPr id="5" name="Rectangle 4"/>
          <p:cNvSpPr/>
          <p:nvPr/>
        </p:nvSpPr>
        <p:spPr>
          <a:xfrm>
            <a:off x="19916" y="928082"/>
            <a:ext cx="8867554" cy="983411"/>
          </a:xfrm>
          <a:prstGeom prst="rect">
            <a:avLst/>
          </a:prstGeom>
        </p:spPr>
        <p:txBody>
          <a:bodyPr wrap="square">
            <a:spAutoFit/>
          </a:bodyPr>
          <a:lstStyle/>
          <a:p>
            <a:pPr algn="just">
              <a:lnSpc>
                <a:spcPct val="115000"/>
              </a:lnSpc>
              <a:spcAft>
                <a:spcPts val="1000"/>
              </a:spcAft>
            </a:pPr>
            <a:r>
              <a:rPr lang="en-US" sz="2600" dirty="0">
                <a:solidFill>
                  <a:srgbClr val="333399"/>
                </a:solidFill>
                <a:latin typeface="Times New Roman" panose="02020603050405020304" pitchFamily="18" charset="0"/>
                <a:ea typeface="Malgun Gothic" panose="020B0503020000020004" pitchFamily="34" charset="-127"/>
                <a:cs typeface="Cordia New"/>
              </a:rPr>
              <a:t>Hai </a:t>
            </a:r>
            <a:r>
              <a:rPr lang="en-US" sz="2600" dirty="0" err="1">
                <a:solidFill>
                  <a:srgbClr val="333399"/>
                </a:solidFill>
                <a:latin typeface="Times New Roman" panose="02020603050405020304" pitchFamily="18" charset="0"/>
                <a:ea typeface="Malgun Gothic" panose="020B0503020000020004" pitchFamily="34" charset="-127"/>
                <a:cs typeface="Cordia New"/>
              </a:rPr>
              <a:t>cung</a:t>
            </a:r>
            <a:r>
              <a:rPr lang="en-US" sz="2600" dirty="0">
                <a:solidFill>
                  <a:srgbClr val="333399"/>
                </a:solidFill>
                <a:latin typeface="Times New Roman" panose="02020603050405020304" pitchFamily="18" charset="0"/>
                <a:ea typeface="Malgun Gothic" panose="020B0503020000020004" pitchFamily="34" charset="-127"/>
                <a:cs typeface="Cordia New"/>
              </a:rPr>
              <a:t> </a:t>
            </a:r>
            <a:r>
              <a:rPr lang="en-US" sz="2600" dirty="0" err="1">
                <a:solidFill>
                  <a:srgbClr val="333399"/>
                </a:solidFill>
                <a:latin typeface="Times New Roman" panose="02020603050405020304" pitchFamily="18" charset="0"/>
                <a:ea typeface="Malgun Gothic" panose="020B0503020000020004" pitchFamily="34" charset="-127"/>
                <a:cs typeface="Cordia New"/>
              </a:rPr>
              <a:t>thủ</a:t>
            </a:r>
            <a:r>
              <a:rPr lang="en-US" sz="2600" dirty="0">
                <a:solidFill>
                  <a:srgbClr val="333399"/>
                </a:solidFill>
                <a:latin typeface="Times New Roman" panose="02020603050405020304" pitchFamily="18" charset="0"/>
                <a:ea typeface="Malgun Gothic" panose="020B0503020000020004" pitchFamily="34" charset="-127"/>
                <a:cs typeface="Cordia New"/>
              </a:rPr>
              <a:t> </a:t>
            </a:r>
            <a:r>
              <a:rPr lang="en-US" sz="2600" i="1" dirty="0">
                <a:solidFill>
                  <a:srgbClr val="333399"/>
                </a:solidFill>
                <a:latin typeface="Times New Roman" panose="02020603050405020304" pitchFamily="18" charset="0"/>
                <a:ea typeface="Malgun Gothic" panose="020B0503020000020004" pitchFamily="34" charset="-127"/>
                <a:cs typeface="Cordia New"/>
              </a:rPr>
              <a:t>A</a:t>
            </a:r>
            <a:r>
              <a:rPr lang="en-US" sz="2600" dirty="0">
                <a:solidFill>
                  <a:srgbClr val="333399"/>
                </a:solidFill>
                <a:latin typeface="Times New Roman" panose="02020603050405020304" pitchFamily="18" charset="0"/>
                <a:ea typeface="Malgun Gothic" panose="020B0503020000020004" pitchFamily="34" charset="-127"/>
                <a:cs typeface="Cordia New"/>
              </a:rPr>
              <a:t> </a:t>
            </a:r>
            <a:r>
              <a:rPr lang="en-US" sz="2600" dirty="0" err="1">
                <a:solidFill>
                  <a:srgbClr val="333399"/>
                </a:solidFill>
                <a:latin typeface="Times New Roman" panose="02020603050405020304" pitchFamily="18" charset="0"/>
                <a:ea typeface="Malgun Gothic" panose="020B0503020000020004" pitchFamily="34" charset="-127"/>
                <a:cs typeface="Cordia New"/>
              </a:rPr>
              <a:t>và</a:t>
            </a:r>
            <a:r>
              <a:rPr lang="en-US" sz="2600" dirty="0">
                <a:solidFill>
                  <a:srgbClr val="333399"/>
                </a:solidFill>
                <a:latin typeface="Times New Roman" panose="02020603050405020304" pitchFamily="18" charset="0"/>
                <a:ea typeface="Malgun Gothic" panose="020B0503020000020004" pitchFamily="34" charset="-127"/>
                <a:cs typeface="Cordia New"/>
              </a:rPr>
              <a:t> </a:t>
            </a:r>
            <a:r>
              <a:rPr lang="en-US" sz="2600" i="1" dirty="0">
                <a:solidFill>
                  <a:srgbClr val="333399"/>
                </a:solidFill>
                <a:latin typeface="Times New Roman" panose="02020603050405020304" pitchFamily="18" charset="0"/>
                <a:ea typeface="Malgun Gothic" panose="020B0503020000020004" pitchFamily="34" charset="-127"/>
                <a:cs typeface="Cordia New"/>
              </a:rPr>
              <a:t>B</a:t>
            </a:r>
            <a:r>
              <a:rPr lang="en-US" sz="2600" dirty="0">
                <a:solidFill>
                  <a:srgbClr val="333399"/>
                </a:solidFill>
                <a:latin typeface="Times New Roman" panose="02020603050405020304" pitchFamily="18" charset="0"/>
                <a:ea typeface="Malgun Gothic" panose="020B0503020000020004" pitchFamily="34" charset="-127"/>
                <a:cs typeface="Cordia New"/>
              </a:rPr>
              <a:t> </a:t>
            </a:r>
            <a:r>
              <a:rPr lang="en-US" sz="2600" dirty="0" err="1">
                <a:solidFill>
                  <a:srgbClr val="333399"/>
                </a:solidFill>
                <a:latin typeface="Times New Roman" panose="02020603050405020304" pitchFamily="18" charset="0"/>
                <a:ea typeface="Malgun Gothic" panose="020B0503020000020004" pitchFamily="34" charset="-127"/>
                <a:cs typeface="Cordia New"/>
              </a:rPr>
              <a:t>đã</a:t>
            </a:r>
            <a:r>
              <a:rPr lang="en-US" sz="2600" dirty="0">
                <a:solidFill>
                  <a:srgbClr val="333399"/>
                </a:solidFill>
                <a:latin typeface="Times New Roman" panose="02020603050405020304" pitchFamily="18" charset="0"/>
                <a:ea typeface="Malgun Gothic" panose="020B0503020000020004" pitchFamily="34" charset="-127"/>
                <a:cs typeface="Cordia New"/>
              </a:rPr>
              <a:t> </a:t>
            </a:r>
            <a:r>
              <a:rPr lang="en-US" sz="2600" dirty="0" err="1">
                <a:solidFill>
                  <a:srgbClr val="333399"/>
                </a:solidFill>
                <a:latin typeface="Times New Roman" panose="02020603050405020304" pitchFamily="18" charset="0"/>
                <a:ea typeface="Malgun Gothic" panose="020B0503020000020004" pitchFamily="34" charset="-127"/>
                <a:cs typeface="Cordia New"/>
              </a:rPr>
              <a:t>ghi</a:t>
            </a:r>
            <a:r>
              <a:rPr lang="en-US" sz="2600" dirty="0">
                <a:solidFill>
                  <a:srgbClr val="333399"/>
                </a:solidFill>
                <a:latin typeface="Times New Roman" panose="02020603050405020304" pitchFamily="18" charset="0"/>
                <a:ea typeface="Malgun Gothic" panose="020B0503020000020004" pitchFamily="34" charset="-127"/>
                <a:cs typeface="Cordia New"/>
              </a:rPr>
              <a:t> </a:t>
            </a:r>
            <a:r>
              <a:rPr lang="en-US" sz="2600" dirty="0" err="1">
                <a:solidFill>
                  <a:srgbClr val="333399"/>
                </a:solidFill>
                <a:latin typeface="Times New Roman" panose="02020603050405020304" pitchFamily="18" charset="0"/>
                <a:ea typeface="Malgun Gothic" panose="020B0503020000020004" pitchFamily="34" charset="-127"/>
                <a:cs typeface="Cordia New"/>
              </a:rPr>
              <a:t>lại</a:t>
            </a:r>
            <a:r>
              <a:rPr lang="en-US" sz="2600" dirty="0">
                <a:solidFill>
                  <a:srgbClr val="333399"/>
                </a:solidFill>
                <a:latin typeface="Times New Roman" panose="02020603050405020304" pitchFamily="18" charset="0"/>
                <a:ea typeface="Malgun Gothic" panose="020B0503020000020004" pitchFamily="34" charset="-127"/>
                <a:cs typeface="Cordia New"/>
              </a:rPr>
              <a:t> </a:t>
            </a:r>
            <a:r>
              <a:rPr lang="en-US" sz="2600" dirty="0" err="1">
                <a:solidFill>
                  <a:srgbClr val="333399"/>
                </a:solidFill>
                <a:latin typeface="Times New Roman" panose="02020603050405020304" pitchFamily="18" charset="0"/>
                <a:ea typeface="Malgun Gothic" panose="020B0503020000020004" pitchFamily="34" charset="-127"/>
                <a:cs typeface="Cordia New"/>
              </a:rPr>
              <a:t>kết</a:t>
            </a:r>
            <a:r>
              <a:rPr lang="en-US" sz="2600" dirty="0">
                <a:solidFill>
                  <a:srgbClr val="333399"/>
                </a:solidFill>
                <a:latin typeface="Times New Roman" panose="02020603050405020304" pitchFamily="18" charset="0"/>
                <a:ea typeface="Malgun Gothic" panose="020B0503020000020004" pitchFamily="34" charset="-127"/>
                <a:cs typeface="Cordia New"/>
              </a:rPr>
              <a:t> </a:t>
            </a:r>
            <a:r>
              <a:rPr lang="en-US" sz="2600" dirty="0" err="1">
                <a:solidFill>
                  <a:srgbClr val="333399"/>
                </a:solidFill>
                <a:latin typeface="Times New Roman" panose="02020603050405020304" pitchFamily="18" charset="0"/>
                <a:ea typeface="Malgun Gothic" panose="020B0503020000020004" pitchFamily="34" charset="-127"/>
                <a:cs typeface="Cordia New"/>
              </a:rPr>
              <a:t>quả</a:t>
            </a:r>
            <a:r>
              <a:rPr lang="en-US" sz="2600" dirty="0">
                <a:solidFill>
                  <a:srgbClr val="333399"/>
                </a:solidFill>
                <a:latin typeface="Times New Roman" panose="02020603050405020304" pitchFamily="18" charset="0"/>
                <a:ea typeface="Malgun Gothic" panose="020B0503020000020004" pitchFamily="34" charset="-127"/>
                <a:cs typeface="Cordia New"/>
              </a:rPr>
              <a:t> </a:t>
            </a:r>
            <a:r>
              <a:rPr lang="en-US" sz="2600" dirty="0" err="1">
                <a:solidFill>
                  <a:srgbClr val="333399"/>
                </a:solidFill>
                <a:latin typeface="Times New Roman" panose="02020603050405020304" pitchFamily="18" charset="0"/>
                <a:ea typeface="Malgun Gothic" panose="020B0503020000020004" pitchFamily="34" charset="-127"/>
                <a:cs typeface="Cordia New"/>
              </a:rPr>
              <a:t>từng</a:t>
            </a:r>
            <a:r>
              <a:rPr lang="en-US" sz="2600" dirty="0">
                <a:solidFill>
                  <a:srgbClr val="333399"/>
                </a:solidFill>
                <a:latin typeface="Times New Roman" panose="02020603050405020304" pitchFamily="18" charset="0"/>
                <a:ea typeface="Malgun Gothic" panose="020B0503020000020004" pitchFamily="34" charset="-127"/>
                <a:cs typeface="Cordia New"/>
              </a:rPr>
              <a:t> </a:t>
            </a:r>
            <a:r>
              <a:rPr lang="en-US" sz="2600" dirty="0" err="1">
                <a:solidFill>
                  <a:srgbClr val="333399"/>
                </a:solidFill>
                <a:latin typeface="Times New Roman" panose="02020603050405020304" pitchFamily="18" charset="0"/>
                <a:ea typeface="Malgun Gothic" panose="020B0503020000020004" pitchFamily="34" charset="-127"/>
                <a:cs typeface="Cordia New"/>
              </a:rPr>
              <a:t>lần</a:t>
            </a:r>
            <a:r>
              <a:rPr lang="en-US" sz="2600" dirty="0">
                <a:solidFill>
                  <a:srgbClr val="333399"/>
                </a:solidFill>
                <a:latin typeface="Times New Roman" panose="02020603050405020304" pitchFamily="18" charset="0"/>
                <a:ea typeface="Malgun Gothic" panose="020B0503020000020004" pitchFamily="34" charset="-127"/>
                <a:cs typeface="Cordia New"/>
              </a:rPr>
              <a:t> </a:t>
            </a:r>
            <a:r>
              <a:rPr lang="en-US" sz="2600" dirty="0" err="1">
                <a:solidFill>
                  <a:srgbClr val="333399"/>
                </a:solidFill>
                <a:latin typeface="Times New Roman" panose="02020603050405020304" pitchFamily="18" charset="0"/>
                <a:ea typeface="Malgun Gothic" panose="020B0503020000020004" pitchFamily="34" charset="-127"/>
                <a:cs typeface="Cordia New"/>
              </a:rPr>
              <a:t>bắn</a:t>
            </a:r>
            <a:r>
              <a:rPr lang="en-US" sz="2600" dirty="0">
                <a:solidFill>
                  <a:srgbClr val="333399"/>
                </a:solidFill>
                <a:latin typeface="Times New Roman" panose="02020603050405020304" pitchFamily="18" charset="0"/>
                <a:ea typeface="Malgun Gothic" panose="020B0503020000020004" pitchFamily="34" charset="-127"/>
                <a:cs typeface="Cordia New"/>
              </a:rPr>
              <a:t> </a:t>
            </a:r>
            <a:r>
              <a:rPr lang="en-US" sz="2600" dirty="0" err="1">
                <a:solidFill>
                  <a:srgbClr val="333399"/>
                </a:solidFill>
                <a:latin typeface="Times New Roman" panose="02020603050405020304" pitchFamily="18" charset="0"/>
                <a:ea typeface="Malgun Gothic" panose="020B0503020000020004" pitchFamily="34" charset="-127"/>
                <a:cs typeface="Cordia New"/>
              </a:rPr>
              <a:t>của</a:t>
            </a:r>
            <a:r>
              <a:rPr lang="en-US" sz="2600" dirty="0">
                <a:solidFill>
                  <a:srgbClr val="333399"/>
                </a:solidFill>
                <a:latin typeface="Times New Roman" panose="02020603050405020304" pitchFamily="18" charset="0"/>
                <a:ea typeface="Malgun Gothic" panose="020B0503020000020004" pitchFamily="34" charset="-127"/>
                <a:cs typeface="Cordia New"/>
              </a:rPr>
              <a:t> </a:t>
            </a:r>
            <a:r>
              <a:rPr lang="en-US" sz="2600" dirty="0" err="1">
                <a:solidFill>
                  <a:srgbClr val="333399"/>
                </a:solidFill>
                <a:latin typeface="Times New Roman" panose="02020603050405020304" pitchFamily="18" charset="0"/>
                <a:ea typeface="Malgun Gothic" panose="020B0503020000020004" pitchFamily="34" charset="-127"/>
                <a:cs typeface="Cordia New"/>
              </a:rPr>
              <a:t>mình</a:t>
            </a:r>
            <a:r>
              <a:rPr lang="en-US" sz="2600" dirty="0">
                <a:solidFill>
                  <a:srgbClr val="333399"/>
                </a:solidFill>
                <a:latin typeface="Times New Roman" panose="02020603050405020304" pitchFamily="18" charset="0"/>
                <a:ea typeface="Malgun Gothic" panose="020B0503020000020004" pitchFamily="34" charset="-127"/>
                <a:cs typeface="Cordia New"/>
              </a:rPr>
              <a:t> ở </a:t>
            </a:r>
            <a:r>
              <a:rPr lang="en-US" sz="2600" dirty="0" err="1">
                <a:solidFill>
                  <a:srgbClr val="333399"/>
                </a:solidFill>
                <a:latin typeface="Times New Roman" panose="02020603050405020304" pitchFamily="18" charset="0"/>
                <a:ea typeface="Malgun Gothic" panose="020B0503020000020004" pitchFamily="34" charset="-127"/>
                <a:cs typeface="Cordia New"/>
              </a:rPr>
              <a:t>bảng</a:t>
            </a:r>
            <a:r>
              <a:rPr lang="en-US" sz="2600" dirty="0">
                <a:solidFill>
                  <a:srgbClr val="333399"/>
                </a:solidFill>
                <a:latin typeface="Times New Roman" panose="02020603050405020304" pitchFamily="18" charset="0"/>
                <a:ea typeface="Malgun Gothic" panose="020B0503020000020004" pitchFamily="34" charset="-127"/>
                <a:cs typeface="Cordia New"/>
              </a:rPr>
              <a:t> </a:t>
            </a:r>
            <a:r>
              <a:rPr lang="en-US" sz="2600" dirty="0" err="1">
                <a:solidFill>
                  <a:srgbClr val="333399"/>
                </a:solidFill>
                <a:latin typeface="Times New Roman" panose="02020603050405020304" pitchFamily="18" charset="0"/>
                <a:ea typeface="Malgun Gothic" panose="020B0503020000020004" pitchFamily="34" charset="-127"/>
                <a:cs typeface="Cordia New"/>
              </a:rPr>
              <a:t>sau</a:t>
            </a:r>
            <a:r>
              <a:rPr lang="en-US" sz="2600" dirty="0">
                <a:solidFill>
                  <a:srgbClr val="333399"/>
                </a:solidFill>
                <a:latin typeface="Times New Roman" panose="02020603050405020304" pitchFamily="18" charset="0"/>
                <a:ea typeface="Malgun Gothic" panose="020B0503020000020004" pitchFamily="34" charset="-127"/>
                <a:cs typeface="Cordia New"/>
              </a:rPr>
              <a:t>:</a:t>
            </a:r>
            <a:endParaRPr lang="en-US" sz="2600" dirty="0">
              <a:effectLst/>
              <a:latin typeface="Calibri" panose="020F0502020204030204" pitchFamily="34" charset="0"/>
              <a:ea typeface="Malgun Gothic" panose="020B0503020000020004" pitchFamily="34" charset="-127"/>
              <a:cs typeface="Cordia New"/>
            </a:endParaRPr>
          </a:p>
        </p:txBody>
      </p:sp>
      <p:graphicFrame>
        <p:nvGraphicFramePr>
          <p:cNvPr id="6" name="Table 5"/>
          <p:cNvGraphicFramePr>
            <a:graphicFrameLocks noGrp="1"/>
          </p:cNvGraphicFramePr>
          <p:nvPr>
            <p:extLst>
              <p:ext uri="{D42A27DB-BD31-4B8C-83A1-F6EECF244321}">
                <p14:modId xmlns:p14="http://schemas.microsoft.com/office/powerpoint/2010/main" val="2365547415"/>
              </p:ext>
            </p:extLst>
          </p:nvPr>
        </p:nvGraphicFramePr>
        <p:xfrm>
          <a:off x="349526" y="2068907"/>
          <a:ext cx="8537944" cy="747592"/>
        </p:xfrm>
        <a:graphic>
          <a:graphicData uri="http://schemas.openxmlformats.org/drawingml/2006/table">
            <a:tbl>
              <a:tblPr firstRow="1" firstCol="1" bandRow="1">
                <a:tableStyleId>{5C22544A-7EE6-4342-B048-85BDC9FD1C3A}</a:tableStyleId>
              </a:tblPr>
              <a:tblGrid>
                <a:gridCol w="1282222"/>
                <a:gridCol w="685149"/>
                <a:gridCol w="525683"/>
                <a:gridCol w="525683"/>
                <a:gridCol w="656408"/>
                <a:gridCol w="788988"/>
                <a:gridCol w="788061"/>
                <a:gridCol w="788988"/>
                <a:gridCol w="919713"/>
                <a:gridCol w="788988"/>
                <a:gridCol w="788061"/>
              </a:tblGrid>
              <a:tr h="373796">
                <a:tc>
                  <a:txBody>
                    <a:bodyPr/>
                    <a:lstStyle/>
                    <a:p>
                      <a:pPr marL="0" marR="0" algn="ctr">
                        <a:lnSpc>
                          <a:spcPct val="115000"/>
                        </a:lnSpc>
                        <a:spcBef>
                          <a:spcPts val="0"/>
                        </a:spcBef>
                        <a:spcAft>
                          <a:spcPts val="1000"/>
                        </a:spcAft>
                      </a:pPr>
                      <a:r>
                        <a:rPr lang="en-US" sz="1800" dirty="0" err="1">
                          <a:effectLst/>
                        </a:rPr>
                        <a:t>Cung</a:t>
                      </a:r>
                      <a:r>
                        <a:rPr lang="en-US" sz="1800" dirty="0">
                          <a:effectLst/>
                        </a:rPr>
                        <a:t> </a:t>
                      </a:r>
                      <a:r>
                        <a:rPr lang="en-US" sz="1800" dirty="0" err="1">
                          <a:effectLst/>
                        </a:rPr>
                        <a:t>thủ</a:t>
                      </a:r>
                      <a:r>
                        <a:rPr lang="en-US" sz="1800" dirty="0">
                          <a:effectLst/>
                        </a:rPr>
                        <a:t> A</a:t>
                      </a:r>
                      <a:endParaRPr lang="en-US" sz="1800" dirty="0">
                        <a:effectLst/>
                        <a:latin typeface="Calibri" panose="020F0502020204030204" pitchFamily="34" charset="0"/>
                        <a:ea typeface="Malgun Gothic" panose="020B0503020000020004" pitchFamily="34" charset="-127"/>
                        <a:cs typeface="Cordia New"/>
                      </a:endParaRPr>
                    </a:p>
                  </a:txBody>
                  <a:tcPr marL="68580" marR="68580" marT="0" marB="0"/>
                </a:tc>
                <a:tc>
                  <a:txBody>
                    <a:bodyPr/>
                    <a:lstStyle/>
                    <a:p>
                      <a:pPr marL="0" marR="0" algn="ctr">
                        <a:lnSpc>
                          <a:spcPct val="115000"/>
                        </a:lnSpc>
                        <a:spcBef>
                          <a:spcPts val="0"/>
                        </a:spcBef>
                        <a:spcAft>
                          <a:spcPts val="1000"/>
                        </a:spcAft>
                      </a:pPr>
                      <a:r>
                        <a:rPr lang="en-US" sz="1800" dirty="0">
                          <a:effectLst/>
                        </a:rPr>
                        <a:t>8</a:t>
                      </a:r>
                      <a:endParaRPr lang="en-US" sz="1800" dirty="0">
                        <a:effectLst/>
                        <a:latin typeface="Calibri" panose="020F0502020204030204" pitchFamily="34" charset="0"/>
                        <a:ea typeface="Malgun Gothic" panose="020B0503020000020004" pitchFamily="34" charset="-127"/>
                        <a:cs typeface="Cordia New"/>
                      </a:endParaRPr>
                    </a:p>
                  </a:txBody>
                  <a:tcPr marL="68580" marR="68580" marT="0" marB="0"/>
                </a:tc>
                <a:tc>
                  <a:txBody>
                    <a:bodyPr/>
                    <a:lstStyle/>
                    <a:p>
                      <a:pPr marL="0" marR="0" algn="ctr">
                        <a:lnSpc>
                          <a:spcPct val="115000"/>
                        </a:lnSpc>
                        <a:spcBef>
                          <a:spcPts val="0"/>
                        </a:spcBef>
                        <a:spcAft>
                          <a:spcPts val="1000"/>
                        </a:spcAft>
                      </a:pPr>
                      <a:r>
                        <a:rPr lang="en-US" sz="1800" dirty="0">
                          <a:effectLst/>
                        </a:rPr>
                        <a:t>9</a:t>
                      </a:r>
                      <a:endParaRPr lang="en-US" sz="1800" dirty="0">
                        <a:effectLst/>
                        <a:latin typeface="Calibri" panose="020F0502020204030204" pitchFamily="34" charset="0"/>
                        <a:ea typeface="Malgun Gothic" panose="020B0503020000020004" pitchFamily="34" charset="-127"/>
                        <a:cs typeface="Cordia New"/>
                      </a:endParaRPr>
                    </a:p>
                  </a:txBody>
                  <a:tcPr marL="68580" marR="68580" marT="0" marB="0"/>
                </a:tc>
                <a:tc>
                  <a:txBody>
                    <a:bodyPr/>
                    <a:lstStyle/>
                    <a:p>
                      <a:pPr marL="0" marR="0" algn="ctr">
                        <a:lnSpc>
                          <a:spcPct val="115000"/>
                        </a:lnSpc>
                        <a:spcBef>
                          <a:spcPts val="0"/>
                        </a:spcBef>
                        <a:spcAft>
                          <a:spcPts val="1000"/>
                        </a:spcAft>
                      </a:pPr>
                      <a:r>
                        <a:rPr lang="en-US" sz="1800" dirty="0">
                          <a:effectLst/>
                        </a:rPr>
                        <a:t>10</a:t>
                      </a:r>
                      <a:endParaRPr lang="en-US" sz="1800" dirty="0">
                        <a:effectLst/>
                        <a:latin typeface="Calibri" panose="020F0502020204030204" pitchFamily="34" charset="0"/>
                        <a:ea typeface="Malgun Gothic" panose="020B0503020000020004" pitchFamily="34" charset="-127"/>
                        <a:cs typeface="Cordia New"/>
                      </a:endParaRPr>
                    </a:p>
                  </a:txBody>
                  <a:tcPr marL="68580" marR="68580" marT="0" marB="0"/>
                </a:tc>
                <a:tc>
                  <a:txBody>
                    <a:bodyPr/>
                    <a:lstStyle/>
                    <a:p>
                      <a:pPr marL="0" marR="0" algn="ctr">
                        <a:lnSpc>
                          <a:spcPct val="115000"/>
                        </a:lnSpc>
                        <a:spcBef>
                          <a:spcPts val="0"/>
                        </a:spcBef>
                        <a:spcAft>
                          <a:spcPts val="1000"/>
                        </a:spcAft>
                      </a:pPr>
                      <a:r>
                        <a:rPr lang="en-US" sz="1800" dirty="0">
                          <a:effectLst/>
                        </a:rPr>
                        <a:t>7</a:t>
                      </a:r>
                      <a:endParaRPr lang="en-US" sz="1800" dirty="0">
                        <a:effectLst/>
                        <a:latin typeface="Calibri" panose="020F0502020204030204" pitchFamily="34" charset="0"/>
                        <a:ea typeface="Malgun Gothic" panose="020B0503020000020004" pitchFamily="34" charset="-127"/>
                        <a:cs typeface="Cordia New"/>
                      </a:endParaRPr>
                    </a:p>
                  </a:txBody>
                  <a:tcPr marL="68580" marR="68580" marT="0" marB="0"/>
                </a:tc>
                <a:tc>
                  <a:txBody>
                    <a:bodyPr/>
                    <a:lstStyle/>
                    <a:p>
                      <a:pPr marL="0" marR="0" algn="ctr">
                        <a:lnSpc>
                          <a:spcPct val="115000"/>
                        </a:lnSpc>
                        <a:spcBef>
                          <a:spcPts val="0"/>
                        </a:spcBef>
                        <a:spcAft>
                          <a:spcPts val="1000"/>
                        </a:spcAft>
                      </a:pPr>
                      <a:r>
                        <a:rPr lang="en-US" sz="1800" dirty="0">
                          <a:effectLst/>
                        </a:rPr>
                        <a:t>6</a:t>
                      </a:r>
                      <a:endParaRPr lang="en-US" sz="1800" dirty="0">
                        <a:effectLst/>
                        <a:latin typeface="Calibri" panose="020F0502020204030204" pitchFamily="34" charset="0"/>
                        <a:ea typeface="Malgun Gothic" panose="020B0503020000020004" pitchFamily="34" charset="-127"/>
                        <a:cs typeface="Cordia New"/>
                      </a:endParaRPr>
                    </a:p>
                  </a:txBody>
                  <a:tcPr marL="68580" marR="68580" marT="0" marB="0"/>
                </a:tc>
                <a:tc>
                  <a:txBody>
                    <a:bodyPr/>
                    <a:lstStyle/>
                    <a:p>
                      <a:pPr marL="0" marR="0" algn="ctr">
                        <a:lnSpc>
                          <a:spcPct val="115000"/>
                        </a:lnSpc>
                        <a:spcBef>
                          <a:spcPts val="0"/>
                        </a:spcBef>
                        <a:spcAft>
                          <a:spcPts val="1000"/>
                        </a:spcAft>
                      </a:pPr>
                      <a:r>
                        <a:rPr lang="en-US" sz="1800">
                          <a:effectLst/>
                        </a:rPr>
                        <a:t>10</a:t>
                      </a:r>
                      <a:endParaRPr lang="en-US" sz="1800">
                        <a:effectLst/>
                        <a:latin typeface="Calibri" panose="020F0502020204030204" pitchFamily="34" charset="0"/>
                        <a:ea typeface="Malgun Gothic" panose="020B0503020000020004" pitchFamily="34" charset="-127"/>
                        <a:cs typeface="Cordia New"/>
                      </a:endParaRPr>
                    </a:p>
                  </a:txBody>
                  <a:tcPr marL="68580" marR="68580" marT="0" marB="0"/>
                </a:tc>
                <a:tc>
                  <a:txBody>
                    <a:bodyPr/>
                    <a:lstStyle/>
                    <a:p>
                      <a:pPr marL="0" marR="0" algn="ctr">
                        <a:lnSpc>
                          <a:spcPct val="115000"/>
                        </a:lnSpc>
                        <a:spcBef>
                          <a:spcPts val="0"/>
                        </a:spcBef>
                        <a:spcAft>
                          <a:spcPts val="1000"/>
                        </a:spcAft>
                      </a:pPr>
                      <a:r>
                        <a:rPr lang="en-US" sz="1800">
                          <a:effectLst/>
                        </a:rPr>
                        <a:t>6</a:t>
                      </a:r>
                      <a:endParaRPr lang="en-US" sz="1800">
                        <a:effectLst/>
                        <a:latin typeface="Calibri" panose="020F0502020204030204" pitchFamily="34" charset="0"/>
                        <a:ea typeface="Malgun Gothic" panose="020B0503020000020004" pitchFamily="34" charset="-127"/>
                        <a:cs typeface="Cordia New"/>
                      </a:endParaRPr>
                    </a:p>
                  </a:txBody>
                  <a:tcPr marL="68580" marR="68580" marT="0" marB="0"/>
                </a:tc>
                <a:tc>
                  <a:txBody>
                    <a:bodyPr/>
                    <a:lstStyle/>
                    <a:p>
                      <a:pPr marL="0" marR="0" algn="ctr">
                        <a:lnSpc>
                          <a:spcPct val="115000"/>
                        </a:lnSpc>
                        <a:spcBef>
                          <a:spcPts val="0"/>
                        </a:spcBef>
                        <a:spcAft>
                          <a:spcPts val="1000"/>
                        </a:spcAft>
                      </a:pPr>
                      <a:r>
                        <a:rPr lang="en-US" sz="1800">
                          <a:effectLst/>
                        </a:rPr>
                        <a:t>7</a:t>
                      </a:r>
                      <a:endParaRPr lang="en-US" sz="1800">
                        <a:effectLst/>
                        <a:latin typeface="Calibri" panose="020F0502020204030204" pitchFamily="34" charset="0"/>
                        <a:ea typeface="Malgun Gothic" panose="020B0503020000020004" pitchFamily="34" charset="-127"/>
                        <a:cs typeface="Cordia New"/>
                      </a:endParaRPr>
                    </a:p>
                  </a:txBody>
                  <a:tcPr marL="68580" marR="68580" marT="0" marB="0"/>
                </a:tc>
                <a:tc>
                  <a:txBody>
                    <a:bodyPr/>
                    <a:lstStyle/>
                    <a:p>
                      <a:pPr marL="0" marR="0" algn="ctr">
                        <a:lnSpc>
                          <a:spcPct val="115000"/>
                        </a:lnSpc>
                        <a:spcBef>
                          <a:spcPts val="0"/>
                        </a:spcBef>
                        <a:spcAft>
                          <a:spcPts val="1000"/>
                        </a:spcAft>
                      </a:pPr>
                      <a:r>
                        <a:rPr lang="en-US" sz="1800">
                          <a:effectLst/>
                        </a:rPr>
                        <a:t>9</a:t>
                      </a:r>
                      <a:endParaRPr lang="en-US" sz="1800">
                        <a:effectLst/>
                        <a:latin typeface="Calibri" panose="020F0502020204030204" pitchFamily="34" charset="0"/>
                        <a:ea typeface="Malgun Gothic" panose="020B0503020000020004" pitchFamily="34" charset="-127"/>
                        <a:cs typeface="Cordia New"/>
                      </a:endParaRPr>
                    </a:p>
                  </a:txBody>
                  <a:tcPr marL="68580" marR="68580" marT="0" marB="0"/>
                </a:tc>
                <a:tc>
                  <a:txBody>
                    <a:bodyPr/>
                    <a:lstStyle/>
                    <a:p>
                      <a:pPr marL="0" marR="0" algn="ctr">
                        <a:lnSpc>
                          <a:spcPct val="115000"/>
                        </a:lnSpc>
                        <a:spcBef>
                          <a:spcPts val="0"/>
                        </a:spcBef>
                        <a:spcAft>
                          <a:spcPts val="1000"/>
                        </a:spcAft>
                      </a:pPr>
                      <a:r>
                        <a:rPr lang="en-US" sz="1800">
                          <a:effectLst/>
                        </a:rPr>
                        <a:t>8</a:t>
                      </a:r>
                      <a:endParaRPr lang="en-US" sz="1800">
                        <a:effectLst/>
                        <a:latin typeface="Calibri" panose="020F0502020204030204" pitchFamily="34" charset="0"/>
                        <a:ea typeface="Malgun Gothic" panose="020B0503020000020004" pitchFamily="34" charset="-127"/>
                        <a:cs typeface="Cordia New"/>
                      </a:endParaRPr>
                    </a:p>
                  </a:txBody>
                  <a:tcPr marL="68580" marR="68580" marT="0" marB="0"/>
                </a:tc>
              </a:tr>
              <a:tr h="373796">
                <a:tc>
                  <a:txBody>
                    <a:bodyPr/>
                    <a:lstStyle/>
                    <a:p>
                      <a:pPr marL="0" marR="0" algn="ctr">
                        <a:lnSpc>
                          <a:spcPct val="115000"/>
                        </a:lnSpc>
                        <a:spcBef>
                          <a:spcPts val="0"/>
                        </a:spcBef>
                        <a:spcAft>
                          <a:spcPts val="1000"/>
                        </a:spcAft>
                      </a:pPr>
                      <a:r>
                        <a:rPr lang="en-US" sz="1800" dirty="0" err="1">
                          <a:effectLst/>
                        </a:rPr>
                        <a:t>Cung</a:t>
                      </a:r>
                      <a:r>
                        <a:rPr lang="en-US" sz="1800" dirty="0">
                          <a:effectLst/>
                        </a:rPr>
                        <a:t> </a:t>
                      </a:r>
                      <a:r>
                        <a:rPr lang="en-US" sz="1800" dirty="0" err="1">
                          <a:effectLst/>
                        </a:rPr>
                        <a:t>thủ</a:t>
                      </a:r>
                      <a:r>
                        <a:rPr lang="en-US" sz="1800" dirty="0">
                          <a:effectLst/>
                        </a:rPr>
                        <a:t> B</a:t>
                      </a:r>
                      <a:endParaRPr lang="en-US" sz="1800" dirty="0">
                        <a:effectLst/>
                        <a:latin typeface="Calibri" panose="020F0502020204030204" pitchFamily="34" charset="0"/>
                        <a:ea typeface="Malgun Gothic" panose="020B0503020000020004" pitchFamily="34" charset="-127"/>
                        <a:cs typeface="Cordia New"/>
                      </a:endParaRPr>
                    </a:p>
                  </a:txBody>
                  <a:tcPr marL="68580" marR="68580" marT="0" marB="0"/>
                </a:tc>
                <a:tc>
                  <a:txBody>
                    <a:bodyPr/>
                    <a:lstStyle/>
                    <a:p>
                      <a:pPr marL="0" marR="0" algn="ctr">
                        <a:lnSpc>
                          <a:spcPct val="115000"/>
                        </a:lnSpc>
                        <a:spcBef>
                          <a:spcPts val="0"/>
                        </a:spcBef>
                        <a:spcAft>
                          <a:spcPts val="1000"/>
                        </a:spcAft>
                      </a:pPr>
                      <a:r>
                        <a:rPr lang="en-US" sz="1800">
                          <a:effectLst/>
                        </a:rPr>
                        <a:t>10</a:t>
                      </a:r>
                      <a:endParaRPr lang="en-US" sz="1800">
                        <a:effectLst/>
                        <a:latin typeface="Calibri" panose="020F0502020204030204" pitchFamily="34" charset="0"/>
                        <a:ea typeface="Malgun Gothic" panose="020B0503020000020004" pitchFamily="34" charset="-127"/>
                        <a:cs typeface="Cordia New"/>
                      </a:endParaRPr>
                    </a:p>
                  </a:txBody>
                  <a:tcPr marL="68580" marR="68580" marT="0" marB="0"/>
                </a:tc>
                <a:tc>
                  <a:txBody>
                    <a:bodyPr/>
                    <a:lstStyle/>
                    <a:p>
                      <a:pPr marL="0" marR="0" algn="ctr">
                        <a:lnSpc>
                          <a:spcPct val="115000"/>
                        </a:lnSpc>
                        <a:spcBef>
                          <a:spcPts val="0"/>
                        </a:spcBef>
                        <a:spcAft>
                          <a:spcPts val="1000"/>
                        </a:spcAft>
                      </a:pPr>
                      <a:r>
                        <a:rPr lang="en-US" sz="1800">
                          <a:effectLst/>
                        </a:rPr>
                        <a:t>6</a:t>
                      </a:r>
                      <a:endParaRPr lang="en-US" sz="1800">
                        <a:effectLst/>
                        <a:latin typeface="Calibri" panose="020F0502020204030204" pitchFamily="34" charset="0"/>
                        <a:ea typeface="Malgun Gothic" panose="020B0503020000020004" pitchFamily="34" charset="-127"/>
                        <a:cs typeface="Cordia New"/>
                      </a:endParaRPr>
                    </a:p>
                  </a:txBody>
                  <a:tcPr marL="68580" marR="68580" marT="0" marB="0"/>
                </a:tc>
                <a:tc>
                  <a:txBody>
                    <a:bodyPr/>
                    <a:lstStyle/>
                    <a:p>
                      <a:pPr marL="0" marR="0" algn="ctr">
                        <a:lnSpc>
                          <a:spcPct val="115000"/>
                        </a:lnSpc>
                        <a:spcBef>
                          <a:spcPts val="0"/>
                        </a:spcBef>
                        <a:spcAft>
                          <a:spcPts val="1000"/>
                        </a:spcAft>
                      </a:pPr>
                      <a:r>
                        <a:rPr lang="en-US" sz="1800">
                          <a:effectLst/>
                        </a:rPr>
                        <a:t>8</a:t>
                      </a:r>
                      <a:endParaRPr lang="en-US" sz="1800">
                        <a:effectLst/>
                        <a:latin typeface="Calibri" panose="020F0502020204030204" pitchFamily="34" charset="0"/>
                        <a:ea typeface="Malgun Gothic" panose="020B0503020000020004" pitchFamily="34" charset="-127"/>
                        <a:cs typeface="Cordia New"/>
                      </a:endParaRPr>
                    </a:p>
                  </a:txBody>
                  <a:tcPr marL="68580" marR="68580" marT="0" marB="0"/>
                </a:tc>
                <a:tc>
                  <a:txBody>
                    <a:bodyPr/>
                    <a:lstStyle/>
                    <a:p>
                      <a:pPr marL="0" marR="0" algn="ctr">
                        <a:lnSpc>
                          <a:spcPct val="115000"/>
                        </a:lnSpc>
                        <a:spcBef>
                          <a:spcPts val="0"/>
                        </a:spcBef>
                        <a:spcAft>
                          <a:spcPts val="1000"/>
                        </a:spcAft>
                      </a:pPr>
                      <a:r>
                        <a:rPr lang="en-US" sz="1800" dirty="0">
                          <a:effectLst/>
                        </a:rPr>
                        <a:t>7</a:t>
                      </a:r>
                      <a:endParaRPr lang="en-US" sz="1800" dirty="0">
                        <a:effectLst/>
                        <a:latin typeface="Calibri" panose="020F0502020204030204" pitchFamily="34" charset="0"/>
                        <a:ea typeface="Malgun Gothic" panose="020B0503020000020004" pitchFamily="34" charset="-127"/>
                        <a:cs typeface="Cordia New"/>
                      </a:endParaRPr>
                    </a:p>
                  </a:txBody>
                  <a:tcPr marL="68580" marR="68580" marT="0" marB="0"/>
                </a:tc>
                <a:tc>
                  <a:txBody>
                    <a:bodyPr/>
                    <a:lstStyle/>
                    <a:p>
                      <a:pPr marL="0" marR="0" algn="ctr">
                        <a:lnSpc>
                          <a:spcPct val="115000"/>
                        </a:lnSpc>
                        <a:spcBef>
                          <a:spcPts val="0"/>
                        </a:spcBef>
                        <a:spcAft>
                          <a:spcPts val="1000"/>
                        </a:spcAft>
                      </a:pPr>
                      <a:r>
                        <a:rPr lang="en-US" sz="1800" dirty="0">
                          <a:effectLst/>
                        </a:rPr>
                        <a:t>9</a:t>
                      </a:r>
                      <a:endParaRPr lang="en-US" sz="1800" dirty="0">
                        <a:effectLst/>
                        <a:latin typeface="Calibri" panose="020F0502020204030204" pitchFamily="34" charset="0"/>
                        <a:ea typeface="Malgun Gothic" panose="020B0503020000020004" pitchFamily="34" charset="-127"/>
                        <a:cs typeface="Cordia New"/>
                      </a:endParaRPr>
                    </a:p>
                  </a:txBody>
                  <a:tcPr marL="68580" marR="68580" marT="0" marB="0"/>
                </a:tc>
                <a:tc>
                  <a:txBody>
                    <a:bodyPr/>
                    <a:lstStyle/>
                    <a:p>
                      <a:pPr marL="0" marR="0" algn="ctr">
                        <a:lnSpc>
                          <a:spcPct val="115000"/>
                        </a:lnSpc>
                        <a:spcBef>
                          <a:spcPts val="0"/>
                        </a:spcBef>
                        <a:spcAft>
                          <a:spcPts val="1000"/>
                        </a:spcAft>
                      </a:pPr>
                      <a:r>
                        <a:rPr lang="en-US" sz="1800" dirty="0">
                          <a:effectLst/>
                        </a:rPr>
                        <a:t>9</a:t>
                      </a:r>
                      <a:endParaRPr lang="en-US" sz="1800" dirty="0">
                        <a:effectLst/>
                        <a:latin typeface="Calibri" panose="020F0502020204030204" pitchFamily="34" charset="0"/>
                        <a:ea typeface="Malgun Gothic" panose="020B0503020000020004" pitchFamily="34" charset="-127"/>
                        <a:cs typeface="Cordia New"/>
                      </a:endParaRPr>
                    </a:p>
                  </a:txBody>
                  <a:tcPr marL="68580" marR="68580" marT="0" marB="0"/>
                </a:tc>
                <a:tc>
                  <a:txBody>
                    <a:bodyPr/>
                    <a:lstStyle/>
                    <a:p>
                      <a:pPr marL="0" marR="0" algn="ctr">
                        <a:lnSpc>
                          <a:spcPct val="115000"/>
                        </a:lnSpc>
                        <a:spcBef>
                          <a:spcPts val="0"/>
                        </a:spcBef>
                        <a:spcAft>
                          <a:spcPts val="1000"/>
                        </a:spcAft>
                      </a:pPr>
                      <a:r>
                        <a:rPr lang="en-US" sz="1800" dirty="0">
                          <a:effectLst/>
                        </a:rPr>
                        <a:t>8</a:t>
                      </a:r>
                      <a:endParaRPr lang="en-US" sz="1800" dirty="0">
                        <a:effectLst/>
                        <a:latin typeface="Calibri" panose="020F0502020204030204" pitchFamily="34" charset="0"/>
                        <a:ea typeface="Malgun Gothic" panose="020B0503020000020004" pitchFamily="34" charset="-127"/>
                        <a:cs typeface="Cordia New"/>
                      </a:endParaRPr>
                    </a:p>
                  </a:txBody>
                  <a:tcPr marL="68580" marR="68580" marT="0" marB="0"/>
                </a:tc>
                <a:tc>
                  <a:txBody>
                    <a:bodyPr/>
                    <a:lstStyle/>
                    <a:p>
                      <a:pPr marL="0" marR="0" algn="ctr">
                        <a:lnSpc>
                          <a:spcPct val="115000"/>
                        </a:lnSpc>
                        <a:spcBef>
                          <a:spcPts val="0"/>
                        </a:spcBef>
                        <a:spcAft>
                          <a:spcPts val="1000"/>
                        </a:spcAft>
                      </a:pPr>
                      <a:r>
                        <a:rPr lang="en-US" sz="1800" dirty="0">
                          <a:effectLst/>
                        </a:rPr>
                        <a:t>7</a:t>
                      </a:r>
                      <a:endParaRPr lang="en-US" sz="1800" dirty="0">
                        <a:effectLst/>
                        <a:latin typeface="Calibri" panose="020F0502020204030204" pitchFamily="34" charset="0"/>
                        <a:ea typeface="Malgun Gothic" panose="020B0503020000020004" pitchFamily="34" charset="-127"/>
                        <a:cs typeface="Cordia New"/>
                      </a:endParaRPr>
                    </a:p>
                  </a:txBody>
                  <a:tcPr marL="68580" marR="68580" marT="0" marB="0"/>
                </a:tc>
                <a:tc>
                  <a:txBody>
                    <a:bodyPr/>
                    <a:lstStyle/>
                    <a:p>
                      <a:pPr marL="0" marR="0" algn="ctr">
                        <a:lnSpc>
                          <a:spcPct val="115000"/>
                        </a:lnSpc>
                        <a:spcBef>
                          <a:spcPts val="0"/>
                        </a:spcBef>
                        <a:spcAft>
                          <a:spcPts val="1000"/>
                        </a:spcAft>
                      </a:pPr>
                      <a:r>
                        <a:rPr lang="en-US" sz="1800" dirty="0">
                          <a:effectLst/>
                        </a:rPr>
                        <a:t>8</a:t>
                      </a:r>
                      <a:endParaRPr lang="en-US" sz="1800" dirty="0">
                        <a:effectLst/>
                        <a:latin typeface="Calibri" panose="020F0502020204030204" pitchFamily="34" charset="0"/>
                        <a:ea typeface="Malgun Gothic" panose="020B0503020000020004" pitchFamily="34" charset="-127"/>
                        <a:cs typeface="Cordia New"/>
                      </a:endParaRPr>
                    </a:p>
                  </a:txBody>
                  <a:tcPr marL="68580" marR="68580" marT="0" marB="0"/>
                </a:tc>
                <a:tc>
                  <a:txBody>
                    <a:bodyPr/>
                    <a:lstStyle/>
                    <a:p>
                      <a:pPr marL="0" marR="0" algn="ctr">
                        <a:lnSpc>
                          <a:spcPct val="115000"/>
                        </a:lnSpc>
                        <a:spcBef>
                          <a:spcPts val="0"/>
                        </a:spcBef>
                        <a:spcAft>
                          <a:spcPts val="1000"/>
                        </a:spcAft>
                      </a:pPr>
                      <a:r>
                        <a:rPr lang="en-US" sz="1800" dirty="0">
                          <a:effectLst/>
                        </a:rPr>
                        <a:t>8</a:t>
                      </a:r>
                      <a:endParaRPr lang="en-US" sz="1800" dirty="0">
                        <a:effectLst/>
                        <a:latin typeface="Calibri" panose="020F0502020204030204" pitchFamily="34" charset="0"/>
                        <a:ea typeface="Malgun Gothic" panose="020B0503020000020004" pitchFamily="34" charset="-127"/>
                        <a:cs typeface="Cordia New"/>
                      </a:endParaRPr>
                    </a:p>
                  </a:txBody>
                  <a:tcPr marL="68580" marR="68580" marT="0" marB="0"/>
                </a:tc>
              </a:tr>
            </a:tbl>
          </a:graphicData>
        </a:graphic>
      </p:graphicFrame>
      <p:sp>
        <p:nvSpPr>
          <p:cNvPr id="7" name="Rectangle 6"/>
          <p:cNvSpPr/>
          <p:nvPr/>
        </p:nvSpPr>
        <p:spPr>
          <a:xfrm>
            <a:off x="9958" y="3160676"/>
            <a:ext cx="9144000" cy="1140825"/>
          </a:xfrm>
          <a:prstGeom prst="rect">
            <a:avLst/>
          </a:prstGeom>
        </p:spPr>
        <p:txBody>
          <a:bodyPr wrap="square">
            <a:spAutoFit/>
          </a:bodyPr>
          <a:lstStyle/>
          <a:p>
            <a:pPr algn="just">
              <a:lnSpc>
                <a:spcPct val="115000"/>
              </a:lnSpc>
              <a:spcAft>
                <a:spcPts val="1000"/>
              </a:spcAft>
            </a:pPr>
            <a:r>
              <a:rPr lang="en-US" sz="2600" dirty="0">
                <a:solidFill>
                  <a:srgbClr val="333399"/>
                </a:solidFill>
                <a:latin typeface="Times New Roman" panose="02020603050405020304" pitchFamily="18" charset="0"/>
                <a:ea typeface="Malgun Gothic" panose="020B0503020000020004" pitchFamily="34" charset="-127"/>
                <a:cs typeface="Cordia New"/>
              </a:rPr>
              <a:t>a) </a:t>
            </a:r>
            <a:r>
              <a:rPr lang="en-US" sz="2600" dirty="0" err="1">
                <a:solidFill>
                  <a:srgbClr val="333399"/>
                </a:solidFill>
                <a:latin typeface="Times New Roman" panose="02020603050405020304" pitchFamily="18" charset="0"/>
                <a:ea typeface="Malgun Gothic" panose="020B0503020000020004" pitchFamily="34" charset="-127"/>
                <a:cs typeface="Cordia New"/>
              </a:rPr>
              <a:t>Tính</a:t>
            </a:r>
            <a:r>
              <a:rPr lang="en-US" sz="2600" dirty="0">
                <a:solidFill>
                  <a:srgbClr val="333399"/>
                </a:solidFill>
                <a:latin typeface="Times New Roman" panose="02020603050405020304" pitchFamily="18" charset="0"/>
                <a:ea typeface="Malgun Gothic" panose="020B0503020000020004" pitchFamily="34" charset="-127"/>
                <a:cs typeface="Cordia New"/>
              </a:rPr>
              <a:t> </a:t>
            </a:r>
            <a:r>
              <a:rPr lang="en-US" sz="2600" dirty="0" err="1">
                <a:solidFill>
                  <a:srgbClr val="333399"/>
                </a:solidFill>
                <a:latin typeface="Times New Roman" panose="02020603050405020304" pitchFamily="18" charset="0"/>
                <a:ea typeface="Malgun Gothic" panose="020B0503020000020004" pitchFamily="34" charset="-127"/>
                <a:cs typeface="Cordia New"/>
              </a:rPr>
              <a:t>kết</a:t>
            </a:r>
            <a:r>
              <a:rPr lang="en-US" sz="2600" dirty="0">
                <a:solidFill>
                  <a:srgbClr val="333399"/>
                </a:solidFill>
                <a:latin typeface="Times New Roman" panose="02020603050405020304" pitchFamily="18" charset="0"/>
                <a:ea typeface="Malgun Gothic" panose="020B0503020000020004" pitchFamily="34" charset="-127"/>
                <a:cs typeface="Cordia New"/>
              </a:rPr>
              <a:t> </a:t>
            </a:r>
            <a:r>
              <a:rPr lang="en-US" sz="2600" dirty="0" err="1">
                <a:solidFill>
                  <a:srgbClr val="333399"/>
                </a:solidFill>
                <a:latin typeface="Times New Roman" panose="02020603050405020304" pitchFamily="18" charset="0"/>
                <a:ea typeface="Malgun Gothic" panose="020B0503020000020004" pitchFamily="34" charset="-127"/>
                <a:cs typeface="Cordia New"/>
              </a:rPr>
              <a:t>quả</a:t>
            </a:r>
            <a:r>
              <a:rPr lang="en-US" sz="2600" dirty="0">
                <a:solidFill>
                  <a:srgbClr val="333399"/>
                </a:solidFill>
                <a:latin typeface="Times New Roman" panose="02020603050405020304" pitchFamily="18" charset="0"/>
                <a:ea typeface="Malgun Gothic" panose="020B0503020000020004" pitchFamily="34" charset="-127"/>
                <a:cs typeface="Cordia New"/>
              </a:rPr>
              <a:t> </a:t>
            </a:r>
            <a:r>
              <a:rPr lang="en-US" sz="2600" dirty="0" err="1">
                <a:solidFill>
                  <a:srgbClr val="333399"/>
                </a:solidFill>
                <a:latin typeface="Times New Roman" panose="02020603050405020304" pitchFamily="18" charset="0"/>
                <a:ea typeface="Malgun Gothic" panose="020B0503020000020004" pitchFamily="34" charset="-127"/>
                <a:cs typeface="Cordia New"/>
              </a:rPr>
              <a:t>trung</a:t>
            </a:r>
            <a:r>
              <a:rPr lang="en-US" sz="2600" dirty="0">
                <a:solidFill>
                  <a:srgbClr val="333399"/>
                </a:solidFill>
                <a:latin typeface="Times New Roman" panose="02020603050405020304" pitchFamily="18" charset="0"/>
                <a:ea typeface="Malgun Gothic" panose="020B0503020000020004" pitchFamily="34" charset="-127"/>
                <a:cs typeface="Cordia New"/>
              </a:rPr>
              <a:t> </a:t>
            </a:r>
            <a:r>
              <a:rPr lang="en-US" sz="2600" dirty="0" err="1">
                <a:solidFill>
                  <a:srgbClr val="333399"/>
                </a:solidFill>
                <a:latin typeface="Times New Roman" panose="02020603050405020304" pitchFamily="18" charset="0"/>
                <a:ea typeface="Malgun Gothic" panose="020B0503020000020004" pitchFamily="34" charset="-127"/>
                <a:cs typeface="Cordia New"/>
              </a:rPr>
              <a:t>bình</a:t>
            </a:r>
            <a:r>
              <a:rPr lang="en-US" sz="2600" dirty="0">
                <a:solidFill>
                  <a:srgbClr val="333399"/>
                </a:solidFill>
                <a:latin typeface="Times New Roman" panose="02020603050405020304" pitchFamily="18" charset="0"/>
                <a:ea typeface="Malgun Gothic" panose="020B0503020000020004" pitchFamily="34" charset="-127"/>
                <a:cs typeface="Cordia New"/>
              </a:rPr>
              <a:t> </a:t>
            </a:r>
            <a:r>
              <a:rPr lang="en-US" sz="2600" dirty="0" err="1">
                <a:solidFill>
                  <a:srgbClr val="333399"/>
                </a:solidFill>
                <a:latin typeface="Times New Roman" panose="02020603050405020304" pitchFamily="18" charset="0"/>
                <a:ea typeface="Malgun Gothic" panose="020B0503020000020004" pitchFamily="34" charset="-127"/>
                <a:cs typeface="Cordia New"/>
              </a:rPr>
              <a:t>của</a:t>
            </a:r>
            <a:r>
              <a:rPr lang="en-US" sz="2600" dirty="0">
                <a:solidFill>
                  <a:srgbClr val="333399"/>
                </a:solidFill>
                <a:latin typeface="Times New Roman" panose="02020603050405020304" pitchFamily="18" charset="0"/>
                <a:ea typeface="Malgun Gothic" panose="020B0503020000020004" pitchFamily="34" charset="-127"/>
                <a:cs typeface="Cordia New"/>
              </a:rPr>
              <a:t> </a:t>
            </a:r>
            <a:r>
              <a:rPr lang="en-US" sz="2600" dirty="0" err="1">
                <a:solidFill>
                  <a:srgbClr val="333399"/>
                </a:solidFill>
                <a:latin typeface="Times New Roman" panose="02020603050405020304" pitchFamily="18" charset="0"/>
                <a:ea typeface="Malgun Gothic" panose="020B0503020000020004" pitchFamily="34" charset="-127"/>
                <a:cs typeface="Cordia New"/>
              </a:rPr>
              <a:t>mỗi</a:t>
            </a:r>
            <a:r>
              <a:rPr lang="en-US" sz="2600" dirty="0">
                <a:solidFill>
                  <a:srgbClr val="333399"/>
                </a:solidFill>
                <a:latin typeface="Times New Roman" panose="02020603050405020304" pitchFamily="18" charset="0"/>
                <a:ea typeface="Malgun Gothic" panose="020B0503020000020004" pitchFamily="34" charset="-127"/>
                <a:cs typeface="Cordia New"/>
              </a:rPr>
              <a:t> </a:t>
            </a:r>
            <a:r>
              <a:rPr lang="en-US" sz="2600" dirty="0" err="1">
                <a:solidFill>
                  <a:srgbClr val="333399"/>
                </a:solidFill>
                <a:latin typeface="Times New Roman" panose="02020603050405020304" pitchFamily="18" charset="0"/>
                <a:ea typeface="Malgun Gothic" panose="020B0503020000020004" pitchFamily="34" charset="-127"/>
                <a:cs typeface="Cordia New"/>
              </a:rPr>
              <a:t>cung</a:t>
            </a:r>
            <a:r>
              <a:rPr lang="en-US" sz="2600" dirty="0">
                <a:solidFill>
                  <a:srgbClr val="333399"/>
                </a:solidFill>
                <a:latin typeface="Times New Roman" panose="02020603050405020304" pitchFamily="18" charset="0"/>
                <a:ea typeface="Malgun Gothic" panose="020B0503020000020004" pitchFamily="34" charset="-127"/>
                <a:cs typeface="Cordia New"/>
              </a:rPr>
              <a:t> </a:t>
            </a:r>
            <a:r>
              <a:rPr lang="en-US" sz="2600" dirty="0" err="1">
                <a:solidFill>
                  <a:srgbClr val="333399"/>
                </a:solidFill>
                <a:latin typeface="Times New Roman" panose="02020603050405020304" pitchFamily="18" charset="0"/>
                <a:ea typeface="Malgun Gothic" panose="020B0503020000020004" pitchFamily="34" charset="-127"/>
                <a:cs typeface="Cordia New"/>
              </a:rPr>
              <a:t>thủ</a:t>
            </a:r>
            <a:r>
              <a:rPr lang="en-US" sz="2600" dirty="0">
                <a:solidFill>
                  <a:srgbClr val="333399"/>
                </a:solidFill>
                <a:latin typeface="Times New Roman" panose="02020603050405020304" pitchFamily="18" charset="0"/>
                <a:ea typeface="Malgun Gothic" panose="020B0503020000020004" pitchFamily="34" charset="-127"/>
                <a:cs typeface="Cordia New"/>
              </a:rPr>
              <a:t> </a:t>
            </a:r>
            <a:r>
              <a:rPr lang="en-US" sz="2600" dirty="0" err="1">
                <a:solidFill>
                  <a:srgbClr val="333399"/>
                </a:solidFill>
                <a:latin typeface="Times New Roman" panose="02020603050405020304" pitchFamily="18" charset="0"/>
                <a:ea typeface="Malgun Gothic" panose="020B0503020000020004" pitchFamily="34" charset="-127"/>
                <a:cs typeface="Cordia New"/>
              </a:rPr>
              <a:t>trên</a:t>
            </a:r>
            <a:r>
              <a:rPr lang="en-US" sz="2600" dirty="0">
                <a:solidFill>
                  <a:srgbClr val="333399"/>
                </a:solidFill>
                <a:latin typeface="Times New Roman" panose="02020603050405020304" pitchFamily="18" charset="0"/>
                <a:ea typeface="Malgun Gothic" panose="020B0503020000020004" pitchFamily="34" charset="-127"/>
                <a:cs typeface="Cordia New"/>
              </a:rPr>
              <a:t>.</a:t>
            </a:r>
            <a:endParaRPr lang="en-US" sz="2600" dirty="0">
              <a:latin typeface="Calibri" panose="020F0502020204030204" pitchFamily="34" charset="0"/>
              <a:ea typeface="Malgun Gothic" panose="020B0503020000020004" pitchFamily="34" charset="-127"/>
              <a:cs typeface="Cordia New"/>
            </a:endParaRPr>
          </a:p>
          <a:p>
            <a:pPr algn="just">
              <a:lnSpc>
                <a:spcPct val="115000"/>
              </a:lnSpc>
              <a:spcAft>
                <a:spcPts val="1000"/>
              </a:spcAft>
            </a:pPr>
            <a:r>
              <a:rPr lang="en-US" sz="2600" dirty="0">
                <a:solidFill>
                  <a:srgbClr val="333399"/>
                </a:solidFill>
                <a:latin typeface="Times New Roman" panose="02020603050405020304" pitchFamily="18" charset="0"/>
                <a:ea typeface="Malgun Gothic" panose="020B0503020000020004" pitchFamily="34" charset="-127"/>
                <a:cs typeface="Cordia New"/>
              </a:rPr>
              <a:t>b) </a:t>
            </a:r>
            <a:r>
              <a:rPr lang="en-US" sz="2600" dirty="0" err="1">
                <a:solidFill>
                  <a:srgbClr val="333399"/>
                </a:solidFill>
                <a:latin typeface="Times New Roman" panose="02020603050405020304" pitchFamily="18" charset="0"/>
                <a:ea typeface="Malgun Gothic" panose="020B0503020000020004" pitchFamily="34" charset="-127"/>
                <a:cs typeface="Cordia New"/>
              </a:rPr>
              <a:t>Cung</a:t>
            </a:r>
            <a:r>
              <a:rPr lang="en-US" sz="2600" dirty="0">
                <a:solidFill>
                  <a:srgbClr val="333399"/>
                </a:solidFill>
                <a:latin typeface="Times New Roman" panose="02020603050405020304" pitchFamily="18" charset="0"/>
                <a:ea typeface="Malgun Gothic" panose="020B0503020000020004" pitchFamily="34" charset="-127"/>
                <a:cs typeface="Cordia New"/>
              </a:rPr>
              <a:t> </a:t>
            </a:r>
            <a:r>
              <a:rPr lang="en-US" sz="2600" dirty="0" err="1">
                <a:solidFill>
                  <a:srgbClr val="333399"/>
                </a:solidFill>
                <a:latin typeface="Times New Roman" panose="02020603050405020304" pitchFamily="18" charset="0"/>
                <a:ea typeface="Malgun Gothic" panose="020B0503020000020004" pitchFamily="34" charset="-127"/>
                <a:cs typeface="Cordia New"/>
              </a:rPr>
              <a:t>thủ</a:t>
            </a:r>
            <a:r>
              <a:rPr lang="en-US" sz="2600" dirty="0">
                <a:solidFill>
                  <a:srgbClr val="333399"/>
                </a:solidFill>
                <a:latin typeface="Times New Roman" panose="02020603050405020304" pitchFamily="18" charset="0"/>
                <a:ea typeface="Malgun Gothic" panose="020B0503020000020004" pitchFamily="34" charset="-127"/>
                <a:cs typeface="Cordia New"/>
              </a:rPr>
              <a:t> </a:t>
            </a:r>
            <a:r>
              <a:rPr lang="en-US" sz="2600" dirty="0" err="1">
                <a:solidFill>
                  <a:srgbClr val="333399"/>
                </a:solidFill>
                <a:latin typeface="Times New Roman" panose="02020603050405020304" pitchFamily="18" charset="0"/>
                <a:ea typeface="Malgun Gothic" panose="020B0503020000020004" pitchFamily="34" charset="-127"/>
                <a:cs typeface="Cordia New"/>
              </a:rPr>
              <a:t>nào</a:t>
            </a:r>
            <a:r>
              <a:rPr lang="en-US" sz="2600" dirty="0">
                <a:solidFill>
                  <a:srgbClr val="333399"/>
                </a:solidFill>
                <a:latin typeface="Times New Roman" panose="02020603050405020304" pitchFamily="18" charset="0"/>
                <a:ea typeface="Malgun Gothic" panose="020B0503020000020004" pitchFamily="34" charset="-127"/>
                <a:cs typeface="Cordia New"/>
              </a:rPr>
              <a:t> </a:t>
            </a:r>
            <a:r>
              <a:rPr lang="en-US" sz="2600" dirty="0" err="1">
                <a:solidFill>
                  <a:srgbClr val="333399"/>
                </a:solidFill>
                <a:latin typeface="Times New Roman" panose="02020603050405020304" pitchFamily="18" charset="0"/>
                <a:ea typeface="Malgun Gothic" panose="020B0503020000020004" pitchFamily="34" charset="-127"/>
                <a:cs typeface="Cordia New"/>
              </a:rPr>
              <a:t>có</a:t>
            </a:r>
            <a:r>
              <a:rPr lang="en-US" sz="2600" dirty="0">
                <a:solidFill>
                  <a:srgbClr val="333399"/>
                </a:solidFill>
                <a:latin typeface="Times New Roman" panose="02020603050405020304" pitchFamily="18" charset="0"/>
                <a:ea typeface="Malgun Gothic" panose="020B0503020000020004" pitchFamily="34" charset="-127"/>
                <a:cs typeface="Cordia New"/>
              </a:rPr>
              <a:t> </a:t>
            </a:r>
            <a:r>
              <a:rPr lang="en-US" sz="2600" dirty="0" err="1">
                <a:solidFill>
                  <a:srgbClr val="333399"/>
                </a:solidFill>
                <a:latin typeface="Times New Roman" panose="02020603050405020304" pitchFamily="18" charset="0"/>
                <a:ea typeface="Malgun Gothic" panose="020B0503020000020004" pitchFamily="34" charset="-127"/>
                <a:cs typeface="Cordia New"/>
              </a:rPr>
              <a:t>kết</a:t>
            </a:r>
            <a:r>
              <a:rPr lang="en-US" sz="2600" dirty="0">
                <a:solidFill>
                  <a:srgbClr val="333399"/>
                </a:solidFill>
                <a:latin typeface="Times New Roman" panose="02020603050405020304" pitchFamily="18" charset="0"/>
                <a:ea typeface="Malgun Gothic" panose="020B0503020000020004" pitchFamily="34" charset="-127"/>
                <a:cs typeface="Cordia New"/>
              </a:rPr>
              <a:t> </a:t>
            </a:r>
            <a:r>
              <a:rPr lang="en-US" sz="2600" dirty="0" err="1">
                <a:solidFill>
                  <a:srgbClr val="333399"/>
                </a:solidFill>
                <a:latin typeface="Times New Roman" panose="02020603050405020304" pitchFamily="18" charset="0"/>
                <a:ea typeface="Malgun Gothic" panose="020B0503020000020004" pitchFamily="34" charset="-127"/>
                <a:cs typeface="Cordia New"/>
              </a:rPr>
              <a:t>quả</a:t>
            </a:r>
            <a:r>
              <a:rPr lang="en-US" sz="2600" dirty="0">
                <a:solidFill>
                  <a:srgbClr val="333399"/>
                </a:solidFill>
                <a:latin typeface="Times New Roman" panose="02020603050405020304" pitchFamily="18" charset="0"/>
                <a:ea typeface="Malgun Gothic" panose="020B0503020000020004" pitchFamily="34" charset="-127"/>
                <a:cs typeface="Cordia New"/>
              </a:rPr>
              <a:t> </a:t>
            </a:r>
            <a:r>
              <a:rPr lang="en-US" sz="2600" dirty="0" err="1">
                <a:solidFill>
                  <a:srgbClr val="333399"/>
                </a:solidFill>
                <a:latin typeface="Times New Roman" panose="02020603050405020304" pitchFamily="18" charset="0"/>
                <a:ea typeface="Malgun Gothic" panose="020B0503020000020004" pitchFamily="34" charset="-127"/>
                <a:cs typeface="Cordia New"/>
              </a:rPr>
              <a:t>các</a:t>
            </a:r>
            <a:r>
              <a:rPr lang="en-US" sz="2600" dirty="0">
                <a:solidFill>
                  <a:srgbClr val="333399"/>
                </a:solidFill>
                <a:latin typeface="Times New Roman" panose="02020603050405020304" pitchFamily="18" charset="0"/>
                <a:ea typeface="Malgun Gothic" panose="020B0503020000020004" pitchFamily="34" charset="-127"/>
                <a:cs typeface="Cordia New"/>
              </a:rPr>
              <a:t> </a:t>
            </a:r>
            <a:r>
              <a:rPr lang="en-US" sz="2600" dirty="0" err="1">
                <a:solidFill>
                  <a:srgbClr val="333399"/>
                </a:solidFill>
                <a:latin typeface="Times New Roman" panose="02020603050405020304" pitchFamily="18" charset="0"/>
                <a:ea typeface="Malgun Gothic" panose="020B0503020000020004" pitchFamily="34" charset="-127"/>
                <a:cs typeface="Cordia New"/>
              </a:rPr>
              <a:t>lần</a:t>
            </a:r>
            <a:r>
              <a:rPr lang="en-US" sz="2600" dirty="0">
                <a:solidFill>
                  <a:srgbClr val="333399"/>
                </a:solidFill>
                <a:latin typeface="Times New Roman" panose="02020603050405020304" pitchFamily="18" charset="0"/>
                <a:ea typeface="Malgun Gothic" panose="020B0503020000020004" pitchFamily="34" charset="-127"/>
                <a:cs typeface="Cordia New"/>
              </a:rPr>
              <a:t> </a:t>
            </a:r>
            <a:r>
              <a:rPr lang="en-US" sz="2600" dirty="0" err="1">
                <a:solidFill>
                  <a:srgbClr val="333399"/>
                </a:solidFill>
                <a:latin typeface="Times New Roman" panose="02020603050405020304" pitchFamily="18" charset="0"/>
                <a:ea typeface="Malgun Gothic" panose="020B0503020000020004" pitchFamily="34" charset="-127"/>
                <a:cs typeface="Cordia New"/>
              </a:rPr>
              <a:t>bắn</a:t>
            </a:r>
            <a:r>
              <a:rPr lang="en-US" sz="2600" dirty="0">
                <a:solidFill>
                  <a:srgbClr val="333399"/>
                </a:solidFill>
                <a:latin typeface="Times New Roman" panose="02020603050405020304" pitchFamily="18" charset="0"/>
                <a:ea typeface="Malgun Gothic" panose="020B0503020000020004" pitchFamily="34" charset="-127"/>
                <a:cs typeface="Cordia New"/>
              </a:rPr>
              <a:t> </a:t>
            </a:r>
            <a:r>
              <a:rPr lang="en-US" sz="2600" dirty="0" err="1">
                <a:solidFill>
                  <a:srgbClr val="333399"/>
                </a:solidFill>
                <a:latin typeface="Times New Roman" panose="02020603050405020304" pitchFamily="18" charset="0"/>
                <a:ea typeface="Malgun Gothic" panose="020B0503020000020004" pitchFamily="34" charset="-127"/>
                <a:cs typeface="Cordia New"/>
              </a:rPr>
              <a:t>ổn</a:t>
            </a:r>
            <a:r>
              <a:rPr lang="en-US" sz="2600" dirty="0">
                <a:solidFill>
                  <a:srgbClr val="333399"/>
                </a:solidFill>
                <a:latin typeface="Times New Roman" panose="02020603050405020304" pitchFamily="18" charset="0"/>
                <a:ea typeface="Malgun Gothic" panose="020B0503020000020004" pitchFamily="34" charset="-127"/>
                <a:cs typeface="Cordia New"/>
              </a:rPr>
              <a:t> </a:t>
            </a:r>
            <a:r>
              <a:rPr lang="en-US" sz="2600" dirty="0" err="1">
                <a:solidFill>
                  <a:srgbClr val="333399"/>
                </a:solidFill>
                <a:latin typeface="Times New Roman" panose="02020603050405020304" pitchFamily="18" charset="0"/>
                <a:ea typeface="Malgun Gothic" panose="020B0503020000020004" pitchFamily="34" charset="-127"/>
                <a:cs typeface="Cordia New"/>
              </a:rPr>
              <a:t>định</a:t>
            </a:r>
            <a:r>
              <a:rPr lang="en-US" sz="2600" dirty="0">
                <a:solidFill>
                  <a:srgbClr val="333399"/>
                </a:solidFill>
                <a:latin typeface="Times New Roman" panose="02020603050405020304" pitchFamily="18" charset="0"/>
                <a:ea typeface="Malgun Gothic" panose="020B0503020000020004" pitchFamily="34" charset="-127"/>
                <a:cs typeface="Cordia New"/>
              </a:rPr>
              <a:t> </a:t>
            </a:r>
            <a:r>
              <a:rPr lang="en-US" sz="2600" dirty="0" err="1">
                <a:solidFill>
                  <a:srgbClr val="333399"/>
                </a:solidFill>
                <a:latin typeface="Times New Roman" panose="02020603050405020304" pitchFamily="18" charset="0"/>
                <a:ea typeface="Malgun Gothic" panose="020B0503020000020004" pitchFamily="34" charset="-127"/>
                <a:cs typeface="Cordia New"/>
              </a:rPr>
              <a:t>hơn</a:t>
            </a:r>
            <a:r>
              <a:rPr lang="en-US" sz="2600" dirty="0">
                <a:solidFill>
                  <a:srgbClr val="333399"/>
                </a:solidFill>
                <a:latin typeface="Times New Roman" panose="02020603050405020304" pitchFamily="18" charset="0"/>
                <a:ea typeface="Malgun Gothic" panose="020B0503020000020004" pitchFamily="34" charset="-127"/>
                <a:cs typeface="Cordia New"/>
              </a:rPr>
              <a:t>?</a:t>
            </a:r>
            <a:endParaRPr lang="en-US" sz="2600" dirty="0">
              <a:effectLst/>
              <a:latin typeface="Calibri" panose="020F0502020204030204" pitchFamily="34" charset="0"/>
              <a:ea typeface="Malgun Gothic" panose="020B0503020000020004" pitchFamily="34" charset="-127"/>
              <a:cs typeface="Cordia New"/>
            </a:endParaRPr>
          </a:p>
        </p:txBody>
      </p:sp>
    </p:spTree>
    <p:extLst>
      <p:ext uri="{BB962C8B-B14F-4D97-AF65-F5344CB8AC3E}">
        <p14:creationId xmlns:p14="http://schemas.microsoft.com/office/powerpoint/2010/main" val="23585616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ppt_x"/>
                                          </p:val>
                                        </p:tav>
                                        <p:tav tm="100000">
                                          <p:val>
                                            <p:strVal val="#ppt_x"/>
                                          </p:val>
                                        </p:tav>
                                      </p:tavLst>
                                    </p:anim>
                                    <p:anim calcmode="lin" valueType="num">
                                      <p:cBhvr additive="base">
                                        <p:cTn id="18" dur="500" fill="hold"/>
                                        <p:tgtEl>
                                          <p:spTgt spid="6"/>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additive="base">
                                        <p:cTn id="21" dur="500" fill="hold"/>
                                        <p:tgtEl>
                                          <p:spTgt spid="7"/>
                                        </p:tgtEl>
                                        <p:attrNameLst>
                                          <p:attrName>ppt_x</p:attrName>
                                        </p:attrNameLst>
                                      </p:cBhvr>
                                      <p:tavLst>
                                        <p:tav tm="0">
                                          <p:val>
                                            <p:strVal val="#ppt_x"/>
                                          </p:val>
                                        </p:tav>
                                        <p:tav tm="100000">
                                          <p:val>
                                            <p:strVal val="#ppt_x"/>
                                          </p:val>
                                        </p:tav>
                                      </p:tavLst>
                                    </p:anim>
                                    <p:anim calcmode="lin" valueType="num">
                                      <p:cBhvr additive="base">
                                        <p:cTn id="2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10" name="Rectangle 9"/>
          <p:cNvSpPr/>
          <p:nvPr/>
        </p:nvSpPr>
        <p:spPr>
          <a:xfrm>
            <a:off x="0" y="232645"/>
            <a:ext cx="9134042" cy="1600951"/>
          </a:xfrm>
          <a:prstGeom prst="rect">
            <a:avLst/>
          </a:prstGeom>
        </p:spPr>
        <p:txBody>
          <a:bodyPr wrap="square">
            <a:spAutoFit/>
          </a:bodyPr>
          <a:lstStyle/>
          <a:p>
            <a:pPr algn="just">
              <a:lnSpc>
                <a:spcPct val="115000"/>
              </a:lnSpc>
              <a:spcAft>
                <a:spcPts val="1000"/>
              </a:spcAft>
            </a:pPr>
            <a:r>
              <a:rPr lang="en-US" sz="2600" dirty="0" err="1">
                <a:latin typeface="Times New Roman" panose="02020603050405020304" pitchFamily="18" charset="0"/>
                <a:ea typeface="Malgun Gothic" panose="020B0503020000020004" pitchFamily="34" charset="-127"/>
                <a:cs typeface="Cordia New"/>
              </a:rPr>
              <a:t>Giả</a:t>
            </a:r>
            <a:r>
              <a:rPr lang="en-US" sz="2600" dirty="0">
                <a:latin typeface="Times New Roman" panose="02020603050405020304" pitchFamily="18" charset="0"/>
                <a:ea typeface="Malgun Gothic" panose="020B0503020000020004" pitchFamily="34" charset="-127"/>
                <a:cs typeface="Cordia New"/>
              </a:rPr>
              <a:t> </a:t>
            </a:r>
            <a:r>
              <a:rPr lang="en-US" sz="2600" dirty="0" err="1">
                <a:latin typeface="Times New Roman" panose="02020603050405020304" pitchFamily="18" charset="0"/>
                <a:ea typeface="Malgun Gothic" panose="020B0503020000020004" pitchFamily="34" charset="-127"/>
                <a:cs typeface="Cordia New"/>
              </a:rPr>
              <a:t>sử</a:t>
            </a:r>
            <a:r>
              <a:rPr lang="en-US" sz="2600" dirty="0">
                <a:latin typeface="Times New Roman" panose="02020603050405020304" pitchFamily="18" charset="0"/>
                <a:ea typeface="Malgun Gothic" panose="020B0503020000020004" pitchFamily="34" charset="-127"/>
                <a:cs typeface="Cordia New"/>
              </a:rPr>
              <a:t> ta </a:t>
            </a:r>
            <a:r>
              <a:rPr lang="en-US" sz="2600" dirty="0" err="1">
                <a:latin typeface="Times New Roman" panose="02020603050405020304" pitchFamily="18" charset="0"/>
                <a:ea typeface="Malgun Gothic" panose="020B0503020000020004" pitchFamily="34" charset="-127"/>
                <a:cs typeface="Cordia New"/>
              </a:rPr>
              <a:t>có</a:t>
            </a:r>
            <a:r>
              <a:rPr lang="en-US" sz="2600" dirty="0">
                <a:latin typeface="Times New Roman" panose="02020603050405020304" pitchFamily="18" charset="0"/>
                <a:ea typeface="Malgun Gothic" panose="020B0503020000020004" pitchFamily="34" charset="-127"/>
                <a:cs typeface="Cordia New"/>
              </a:rPr>
              <a:t> </a:t>
            </a:r>
            <a:r>
              <a:rPr lang="en-US" sz="2600" dirty="0" err="1">
                <a:latin typeface="Times New Roman" panose="02020603050405020304" pitchFamily="18" charset="0"/>
                <a:ea typeface="Malgun Gothic" panose="020B0503020000020004" pitchFamily="34" charset="-127"/>
                <a:cs typeface="Cordia New"/>
              </a:rPr>
              <a:t>một</a:t>
            </a:r>
            <a:r>
              <a:rPr lang="en-US" sz="2600" dirty="0">
                <a:latin typeface="Times New Roman" panose="02020603050405020304" pitchFamily="18" charset="0"/>
                <a:ea typeface="Malgun Gothic" panose="020B0503020000020004" pitchFamily="34" charset="-127"/>
                <a:cs typeface="Cordia New"/>
              </a:rPr>
              <a:t> </a:t>
            </a:r>
            <a:r>
              <a:rPr lang="en-US" sz="2600" dirty="0" err="1">
                <a:latin typeface="Times New Roman" panose="02020603050405020304" pitchFamily="18" charset="0"/>
                <a:ea typeface="Malgun Gothic" panose="020B0503020000020004" pitchFamily="34" charset="-127"/>
                <a:cs typeface="Cordia New"/>
              </a:rPr>
              <a:t>mẫu</a:t>
            </a:r>
            <a:r>
              <a:rPr lang="en-US" sz="2600" dirty="0">
                <a:latin typeface="Times New Roman" panose="02020603050405020304" pitchFamily="18" charset="0"/>
                <a:ea typeface="Malgun Gothic" panose="020B0503020000020004" pitchFamily="34" charset="-127"/>
                <a:cs typeface="Cordia New"/>
              </a:rPr>
              <a:t> </a:t>
            </a:r>
            <a:r>
              <a:rPr lang="en-US" sz="2600" dirty="0" err="1">
                <a:latin typeface="Times New Roman" panose="02020603050405020304" pitchFamily="18" charset="0"/>
                <a:ea typeface="Malgun Gothic" panose="020B0503020000020004" pitchFamily="34" charset="-127"/>
                <a:cs typeface="Cordia New"/>
              </a:rPr>
              <a:t>số</a:t>
            </a:r>
            <a:r>
              <a:rPr lang="en-US" sz="2600" dirty="0">
                <a:latin typeface="Times New Roman" panose="02020603050405020304" pitchFamily="18" charset="0"/>
                <a:ea typeface="Malgun Gothic" panose="020B0503020000020004" pitchFamily="34" charset="-127"/>
                <a:cs typeface="Cordia New"/>
              </a:rPr>
              <a:t> </a:t>
            </a:r>
            <a:r>
              <a:rPr lang="en-US" sz="2600" dirty="0" err="1">
                <a:latin typeface="Times New Roman" panose="02020603050405020304" pitchFamily="18" charset="0"/>
                <a:ea typeface="Malgun Gothic" panose="020B0503020000020004" pitchFamily="34" charset="-127"/>
                <a:cs typeface="Cordia New"/>
              </a:rPr>
              <a:t>liệu</a:t>
            </a:r>
            <a:r>
              <a:rPr lang="en-US" sz="2600" dirty="0">
                <a:latin typeface="Times New Roman" panose="02020603050405020304" pitchFamily="18" charset="0"/>
                <a:ea typeface="Malgun Gothic" panose="020B0503020000020004" pitchFamily="34" charset="-127"/>
                <a:cs typeface="Cordia New"/>
              </a:rPr>
              <a:t> </a:t>
            </a:r>
            <a:r>
              <a:rPr lang="en-US" sz="2600" dirty="0" err="1">
                <a:latin typeface="Times New Roman" panose="02020603050405020304" pitchFamily="18" charset="0"/>
                <a:ea typeface="Malgun Gothic" panose="020B0503020000020004" pitchFamily="34" charset="-127"/>
                <a:cs typeface="Cordia New"/>
              </a:rPr>
              <a:t>là</a:t>
            </a:r>
            <a:r>
              <a:rPr lang="en-US" sz="2600" dirty="0">
                <a:latin typeface="Times New Roman" panose="02020603050405020304" pitchFamily="18" charset="0"/>
                <a:ea typeface="Malgun Gothic" panose="020B0503020000020004" pitchFamily="34" charset="-127"/>
                <a:cs typeface="Cordia New"/>
              </a:rPr>
              <a:t> </a:t>
            </a:r>
            <a:r>
              <a:rPr lang="en-US" sz="2600" dirty="0" smtClean="0">
                <a:latin typeface="Times New Roman" panose="02020603050405020304" pitchFamily="18" charset="0"/>
                <a:ea typeface="Malgun Gothic" panose="020B0503020000020004" pitchFamily="34" charset="-127"/>
                <a:cs typeface="Cordia New"/>
              </a:rPr>
              <a:t>x</a:t>
            </a:r>
            <a:r>
              <a:rPr lang="en-US" sz="2600" baseline="-25000" dirty="0" smtClean="0">
                <a:latin typeface="Times New Roman" panose="02020603050405020304" pitchFamily="18" charset="0"/>
                <a:ea typeface="Malgun Gothic" panose="020B0503020000020004" pitchFamily="34" charset="-127"/>
                <a:cs typeface="Cordia New"/>
              </a:rPr>
              <a:t>1,</a:t>
            </a:r>
            <a:r>
              <a:rPr lang="en-US" sz="2600" dirty="0" smtClean="0">
                <a:latin typeface="Times New Roman" panose="02020603050405020304" pitchFamily="18" charset="0"/>
                <a:ea typeface="Malgun Gothic" panose="020B0503020000020004" pitchFamily="34" charset="-127"/>
                <a:cs typeface="Cordia New"/>
              </a:rPr>
              <a:t>x</a:t>
            </a:r>
            <a:r>
              <a:rPr lang="en-US" sz="2600" baseline="-25000" dirty="0" smtClean="0">
                <a:latin typeface="Times New Roman" panose="02020603050405020304" pitchFamily="18" charset="0"/>
                <a:ea typeface="Malgun Gothic" panose="020B0503020000020004" pitchFamily="34" charset="-127"/>
                <a:cs typeface="Cordia New"/>
              </a:rPr>
              <a:t>2 ,…..,</a:t>
            </a:r>
            <a:r>
              <a:rPr lang="en-US" sz="2600" dirty="0" err="1" smtClean="0">
                <a:latin typeface="Times New Roman" panose="02020603050405020304" pitchFamily="18" charset="0"/>
                <a:ea typeface="Malgun Gothic" panose="020B0503020000020004" pitchFamily="34" charset="-127"/>
                <a:cs typeface="Cordia New"/>
              </a:rPr>
              <a:t>x</a:t>
            </a:r>
            <a:r>
              <a:rPr lang="en-US" sz="2600" baseline="-25000" dirty="0" err="1" smtClean="0">
                <a:latin typeface="Times New Roman" panose="02020603050405020304" pitchFamily="18" charset="0"/>
                <a:ea typeface="Malgun Gothic" panose="020B0503020000020004" pitchFamily="34" charset="-127"/>
                <a:cs typeface="Cordia New"/>
              </a:rPr>
              <a:t>n</a:t>
            </a:r>
            <a:endParaRPr lang="en-US" sz="2600" dirty="0" smtClean="0">
              <a:latin typeface="Calibri" panose="020F0502020204030204" pitchFamily="34" charset="0"/>
              <a:ea typeface="Malgun Gothic" panose="020B0503020000020004" pitchFamily="34" charset="-127"/>
              <a:cs typeface="Cordia New"/>
            </a:endParaRPr>
          </a:p>
          <a:p>
            <a:pPr marL="342900" marR="0" lvl="0" indent="-342900" algn="just">
              <a:lnSpc>
                <a:spcPct val="115000"/>
              </a:lnSpc>
              <a:spcBef>
                <a:spcPts val="0"/>
              </a:spcBef>
              <a:spcAft>
                <a:spcPts val="1000"/>
              </a:spcAft>
              <a:buFont typeface="Symbol" panose="05050102010706020507" pitchFamily="18" charset="2"/>
              <a:buChar char=""/>
            </a:pPr>
            <a:r>
              <a:rPr lang="en-US" sz="2600" b="1" dirty="0" err="1" smtClean="0">
                <a:solidFill>
                  <a:srgbClr val="C00000"/>
                </a:solidFill>
                <a:latin typeface="Times New Roman" panose="02020603050405020304" pitchFamily="18" charset="0"/>
                <a:ea typeface="Malgun Gothic" panose="020B0503020000020004" pitchFamily="34" charset="-127"/>
                <a:cs typeface="Cordia New"/>
              </a:rPr>
              <a:t>Phương</a:t>
            </a:r>
            <a:r>
              <a:rPr lang="en-US" sz="2600" b="1" dirty="0" smtClean="0">
                <a:solidFill>
                  <a:srgbClr val="C00000"/>
                </a:solidFill>
                <a:latin typeface="Times New Roman" panose="02020603050405020304" pitchFamily="18" charset="0"/>
                <a:ea typeface="Malgun Gothic" panose="020B0503020000020004" pitchFamily="34" charset="-127"/>
                <a:cs typeface="Cordia New"/>
              </a:rPr>
              <a:t> </a:t>
            </a:r>
            <a:r>
              <a:rPr lang="en-US" sz="2600" b="1" dirty="0" err="1">
                <a:solidFill>
                  <a:srgbClr val="C00000"/>
                </a:solidFill>
                <a:latin typeface="Times New Roman" panose="02020603050405020304" pitchFamily="18" charset="0"/>
                <a:ea typeface="Malgun Gothic" panose="020B0503020000020004" pitchFamily="34" charset="-127"/>
                <a:cs typeface="Cordia New"/>
              </a:rPr>
              <a:t>sai</a:t>
            </a:r>
            <a:r>
              <a:rPr lang="en-US" sz="2600" dirty="0">
                <a:solidFill>
                  <a:srgbClr val="C00000"/>
                </a:solidFill>
                <a:latin typeface="Times New Roman" panose="02020603050405020304" pitchFamily="18" charset="0"/>
                <a:ea typeface="Malgun Gothic" panose="020B0503020000020004" pitchFamily="34" charset="-127"/>
                <a:cs typeface="Cordia New"/>
              </a:rPr>
              <a:t> </a:t>
            </a:r>
            <a:r>
              <a:rPr lang="en-US" sz="2600" dirty="0" err="1">
                <a:latin typeface="Times New Roman" panose="02020603050405020304" pitchFamily="18" charset="0"/>
                <a:ea typeface="Malgun Gothic" panose="020B0503020000020004" pitchFamily="34" charset="-127"/>
                <a:cs typeface="Cordia New"/>
              </a:rPr>
              <a:t>của</a:t>
            </a:r>
            <a:r>
              <a:rPr lang="en-US" sz="2600" dirty="0">
                <a:latin typeface="Times New Roman" panose="02020603050405020304" pitchFamily="18" charset="0"/>
                <a:ea typeface="Malgun Gothic" panose="020B0503020000020004" pitchFamily="34" charset="-127"/>
                <a:cs typeface="Cordia New"/>
              </a:rPr>
              <a:t> </a:t>
            </a:r>
            <a:r>
              <a:rPr lang="en-US" sz="2600" dirty="0" err="1">
                <a:latin typeface="Times New Roman" panose="02020603050405020304" pitchFamily="18" charset="0"/>
                <a:ea typeface="Malgun Gothic" panose="020B0503020000020004" pitchFamily="34" charset="-127"/>
                <a:cs typeface="Cordia New"/>
              </a:rPr>
              <a:t>mẫu</a:t>
            </a:r>
            <a:r>
              <a:rPr lang="en-US" sz="2600" dirty="0">
                <a:latin typeface="Times New Roman" panose="02020603050405020304" pitchFamily="18" charset="0"/>
                <a:ea typeface="Malgun Gothic" panose="020B0503020000020004" pitchFamily="34" charset="-127"/>
                <a:cs typeface="Cordia New"/>
              </a:rPr>
              <a:t> </a:t>
            </a:r>
            <a:r>
              <a:rPr lang="en-US" sz="2600" dirty="0" err="1">
                <a:latin typeface="Times New Roman" panose="02020603050405020304" pitchFamily="18" charset="0"/>
                <a:ea typeface="Malgun Gothic" panose="020B0503020000020004" pitchFamily="34" charset="-127"/>
                <a:cs typeface="Cordia New"/>
              </a:rPr>
              <a:t>số</a:t>
            </a:r>
            <a:r>
              <a:rPr lang="en-US" sz="2600" dirty="0">
                <a:latin typeface="Times New Roman" panose="02020603050405020304" pitchFamily="18" charset="0"/>
                <a:ea typeface="Malgun Gothic" panose="020B0503020000020004" pitchFamily="34" charset="-127"/>
                <a:cs typeface="Cordia New"/>
              </a:rPr>
              <a:t> </a:t>
            </a:r>
            <a:r>
              <a:rPr lang="en-US" sz="2600" dirty="0" err="1">
                <a:latin typeface="Times New Roman" panose="02020603050405020304" pitchFamily="18" charset="0"/>
                <a:ea typeface="Malgun Gothic" panose="020B0503020000020004" pitchFamily="34" charset="-127"/>
                <a:cs typeface="Cordia New"/>
              </a:rPr>
              <a:t>liệu</a:t>
            </a:r>
            <a:r>
              <a:rPr lang="en-US" sz="2600" dirty="0">
                <a:latin typeface="Times New Roman" panose="02020603050405020304" pitchFamily="18" charset="0"/>
                <a:ea typeface="Malgun Gothic" panose="020B0503020000020004" pitchFamily="34" charset="-127"/>
                <a:cs typeface="Cordia New"/>
              </a:rPr>
              <a:t> </a:t>
            </a:r>
            <a:r>
              <a:rPr lang="en-US" sz="2600" dirty="0" err="1">
                <a:latin typeface="Times New Roman" panose="02020603050405020304" pitchFamily="18" charset="0"/>
                <a:ea typeface="Malgun Gothic" panose="020B0503020000020004" pitchFamily="34" charset="-127"/>
                <a:cs typeface="Cordia New"/>
              </a:rPr>
              <a:t>này</a:t>
            </a:r>
            <a:r>
              <a:rPr lang="en-US" sz="2600" dirty="0">
                <a:latin typeface="Times New Roman" panose="02020603050405020304" pitchFamily="18" charset="0"/>
                <a:ea typeface="Malgun Gothic" panose="020B0503020000020004" pitchFamily="34" charset="-127"/>
                <a:cs typeface="Cordia New"/>
              </a:rPr>
              <a:t>, </a:t>
            </a:r>
            <a:r>
              <a:rPr lang="en-US" sz="2600" dirty="0" err="1">
                <a:latin typeface="Times New Roman" panose="02020603050405020304" pitchFamily="18" charset="0"/>
                <a:ea typeface="Malgun Gothic" panose="020B0503020000020004" pitchFamily="34" charset="-127"/>
                <a:cs typeface="Cordia New"/>
              </a:rPr>
              <a:t>kí</a:t>
            </a:r>
            <a:r>
              <a:rPr lang="en-US" sz="2600" dirty="0">
                <a:latin typeface="Times New Roman" panose="02020603050405020304" pitchFamily="18" charset="0"/>
                <a:ea typeface="Malgun Gothic" panose="020B0503020000020004" pitchFamily="34" charset="-127"/>
                <a:cs typeface="Cordia New"/>
              </a:rPr>
              <a:t> </a:t>
            </a:r>
            <a:r>
              <a:rPr lang="en-US" sz="2600" dirty="0" err="1">
                <a:latin typeface="Times New Roman" panose="02020603050405020304" pitchFamily="18" charset="0"/>
                <a:ea typeface="Malgun Gothic" panose="020B0503020000020004" pitchFamily="34" charset="-127"/>
                <a:cs typeface="Cordia New"/>
              </a:rPr>
              <a:t>hiệu</a:t>
            </a:r>
            <a:r>
              <a:rPr lang="en-US" sz="2600" dirty="0">
                <a:latin typeface="Times New Roman" panose="02020603050405020304" pitchFamily="18" charset="0"/>
                <a:ea typeface="Malgun Gothic" panose="020B0503020000020004" pitchFamily="34" charset="-127"/>
                <a:cs typeface="Cordia New"/>
              </a:rPr>
              <a:t> </a:t>
            </a:r>
            <a:r>
              <a:rPr lang="en-US" sz="2600" dirty="0" err="1">
                <a:latin typeface="Times New Roman" panose="02020603050405020304" pitchFamily="18" charset="0"/>
                <a:ea typeface="Malgun Gothic" panose="020B0503020000020004" pitchFamily="34" charset="-127"/>
                <a:cs typeface="Cordia New"/>
              </a:rPr>
              <a:t>là</a:t>
            </a:r>
            <a:r>
              <a:rPr lang="en-US" sz="2600" dirty="0">
                <a:latin typeface="Times New Roman" panose="02020603050405020304" pitchFamily="18" charset="0"/>
                <a:ea typeface="Malgun Gothic" panose="020B0503020000020004" pitchFamily="34" charset="-127"/>
                <a:cs typeface="Cordia New"/>
              </a:rPr>
              <a:t> S</a:t>
            </a:r>
            <a:r>
              <a:rPr lang="en-US" sz="2600" baseline="30000" dirty="0">
                <a:latin typeface="Times New Roman" panose="02020603050405020304" pitchFamily="18" charset="0"/>
                <a:ea typeface="Malgun Gothic" panose="020B0503020000020004" pitchFamily="34" charset="-127"/>
                <a:cs typeface="Cordia New"/>
              </a:rPr>
              <a:t>2</a:t>
            </a:r>
            <a:r>
              <a:rPr lang="en-US" sz="2600" dirty="0">
                <a:latin typeface="Times New Roman" panose="02020603050405020304" pitchFamily="18" charset="0"/>
                <a:ea typeface="Malgun Gothic" panose="020B0503020000020004" pitchFamily="34" charset="-127"/>
                <a:cs typeface="Cordia New"/>
              </a:rPr>
              <a:t>, </a:t>
            </a:r>
            <a:r>
              <a:rPr lang="en-US" sz="2600" dirty="0" err="1">
                <a:latin typeface="Times New Roman" panose="02020603050405020304" pitchFamily="18" charset="0"/>
                <a:ea typeface="Malgun Gothic" panose="020B0503020000020004" pitchFamily="34" charset="-127"/>
                <a:cs typeface="Cordia New"/>
              </a:rPr>
              <a:t>được</a:t>
            </a:r>
            <a:r>
              <a:rPr lang="en-US" sz="2600" dirty="0">
                <a:latin typeface="Times New Roman" panose="02020603050405020304" pitchFamily="18" charset="0"/>
                <a:ea typeface="Malgun Gothic" panose="020B0503020000020004" pitchFamily="34" charset="-127"/>
                <a:cs typeface="Cordia New"/>
              </a:rPr>
              <a:t> </a:t>
            </a:r>
            <a:r>
              <a:rPr lang="en-US" sz="2600" dirty="0" err="1">
                <a:latin typeface="Times New Roman" panose="02020603050405020304" pitchFamily="18" charset="0"/>
                <a:ea typeface="Malgun Gothic" panose="020B0503020000020004" pitchFamily="34" charset="-127"/>
                <a:cs typeface="Cordia New"/>
              </a:rPr>
              <a:t>tính</a:t>
            </a:r>
            <a:r>
              <a:rPr lang="en-US" sz="2600" dirty="0">
                <a:latin typeface="Times New Roman" panose="02020603050405020304" pitchFamily="18" charset="0"/>
                <a:ea typeface="Malgun Gothic" panose="020B0503020000020004" pitchFamily="34" charset="-127"/>
                <a:cs typeface="Cordia New"/>
              </a:rPr>
              <a:t> </a:t>
            </a:r>
            <a:r>
              <a:rPr lang="en-US" sz="2600" dirty="0" err="1">
                <a:latin typeface="Times New Roman" panose="02020603050405020304" pitchFamily="18" charset="0"/>
                <a:ea typeface="Malgun Gothic" panose="020B0503020000020004" pitchFamily="34" charset="-127"/>
                <a:cs typeface="Cordia New"/>
              </a:rPr>
              <a:t>bởi</a:t>
            </a:r>
            <a:r>
              <a:rPr lang="en-US" sz="2600" dirty="0">
                <a:latin typeface="Times New Roman" panose="02020603050405020304" pitchFamily="18" charset="0"/>
                <a:ea typeface="Malgun Gothic" panose="020B0503020000020004" pitchFamily="34" charset="-127"/>
                <a:cs typeface="Cordia New"/>
              </a:rPr>
              <a:t> </a:t>
            </a:r>
            <a:r>
              <a:rPr lang="en-US" sz="2600" dirty="0" err="1">
                <a:latin typeface="Times New Roman" panose="02020603050405020304" pitchFamily="18" charset="0"/>
                <a:ea typeface="Malgun Gothic" panose="020B0503020000020004" pitchFamily="34" charset="-127"/>
                <a:cs typeface="Cordia New"/>
              </a:rPr>
              <a:t>công</a:t>
            </a:r>
            <a:r>
              <a:rPr lang="en-US" sz="2600" dirty="0">
                <a:latin typeface="Times New Roman" panose="02020603050405020304" pitchFamily="18" charset="0"/>
                <a:ea typeface="Malgun Gothic" panose="020B0503020000020004" pitchFamily="34" charset="-127"/>
                <a:cs typeface="Cordia New"/>
              </a:rPr>
              <a:t> </a:t>
            </a:r>
            <a:r>
              <a:rPr lang="en-US" sz="2600" dirty="0" err="1">
                <a:latin typeface="Times New Roman" panose="02020603050405020304" pitchFamily="18" charset="0"/>
                <a:ea typeface="Malgun Gothic" panose="020B0503020000020004" pitchFamily="34" charset="-127"/>
                <a:cs typeface="Cordia New"/>
              </a:rPr>
              <a:t>thức</a:t>
            </a:r>
            <a:r>
              <a:rPr lang="en-US" sz="2600" dirty="0">
                <a:latin typeface="Times New Roman" panose="02020603050405020304" pitchFamily="18" charset="0"/>
                <a:ea typeface="Malgun Gothic" panose="020B0503020000020004" pitchFamily="34" charset="-127"/>
                <a:cs typeface="Cordia New"/>
              </a:rPr>
              <a:t>:</a:t>
            </a:r>
            <a:endParaRPr lang="en-US" sz="2600" dirty="0">
              <a:effectLst/>
              <a:latin typeface="Calibri" panose="020F0502020204030204" pitchFamily="34" charset="0"/>
              <a:ea typeface="Malgun Gothic" panose="020B0503020000020004" pitchFamily="34" charset="-127"/>
              <a:cs typeface="Cordia New"/>
            </a:endParaRPr>
          </a:p>
        </p:txBody>
      </p:sp>
      <p:pic>
        <p:nvPicPr>
          <p:cNvPr id="12" name="Picture 11"/>
          <p:cNvPicPr/>
          <p:nvPr/>
        </p:nvPicPr>
        <p:blipFill>
          <a:blip r:embed="rId3">
            <a:extLst>
              <a:ext uri="{28A0092B-C50C-407E-A947-70E740481C1C}">
                <a14:useLocalDpi xmlns:a14="http://schemas.microsoft.com/office/drawing/2010/main" val="0"/>
              </a:ext>
            </a:extLst>
          </a:blip>
          <a:stretch>
            <a:fillRect/>
          </a:stretch>
        </p:blipFill>
        <p:spPr>
          <a:xfrm>
            <a:off x="2657892" y="1547634"/>
            <a:ext cx="3649640" cy="765516"/>
          </a:xfrm>
          <a:prstGeom prst="rect">
            <a:avLst/>
          </a:prstGeom>
        </p:spPr>
      </p:pic>
      <p:sp>
        <p:nvSpPr>
          <p:cNvPr id="11" name="Rectangle 10"/>
          <p:cNvSpPr/>
          <p:nvPr/>
        </p:nvSpPr>
        <p:spPr>
          <a:xfrm>
            <a:off x="9958" y="2939288"/>
            <a:ext cx="9134042" cy="1012585"/>
          </a:xfrm>
          <a:prstGeom prst="rect">
            <a:avLst/>
          </a:prstGeom>
        </p:spPr>
        <p:txBody>
          <a:bodyPr wrap="square">
            <a:spAutoFit/>
          </a:bodyPr>
          <a:lstStyle/>
          <a:p>
            <a:pPr marL="342900" marR="0" lvl="0" indent="-342900" algn="just">
              <a:lnSpc>
                <a:spcPct val="115000"/>
              </a:lnSpc>
              <a:spcBef>
                <a:spcPts val="0"/>
              </a:spcBef>
              <a:spcAft>
                <a:spcPts val="1000"/>
              </a:spcAft>
              <a:buFont typeface="Symbol" panose="05050102010706020507" pitchFamily="18" charset="2"/>
              <a:buChar char=""/>
            </a:pPr>
            <a:r>
              <a:rPr lang="en-US" sz="2600" dirty="0" err="1" smtClean="0">
                <a:effectLst/>
                <a:latin typeface="Times New Roman" panose="02020603050405020304" pitchFamily="18" charset="0"/>
                <a:ea typeface="Malgun Gothic" panose="020B0503020000020004" pitchFamily="34" charset="-127"/>
                <a:cs typeface="Cordia New"/>
              </a:rPr>
              <a:t>Căn</a:t>
            </a:r>
            <a:r>
              <a:rPr lang="en-US" sz="2600" dirty="0" smtClean="0">
                <a:effectLst/>
                <a:latin typeface="Times New Roman" panose="02020603050405020304" pitchFamily="18" charset="0"/>
                <a:ea typeface="Malgun Gothic" panose="020B0503020000020004" pitchFamily="34" charset="-127"/>
                <a:cs typeface="Cordia New"/>
              </a:rPr>
              <a:t> </a:t>
            </a:r>
            <a:r>
              <a:rPr lang="en-US" sz="2600" dirty="0" err="1">
                <a:effectLst/>
                <a:latin typeface="Times New Roman" panose="02020603050405020304" pitchFamily="18" charset="0"/>
                <a:ea typeface="Malgun Gothic" panose="020B0503020000020004" pitchFamily="34" charset="-127"/>
                <a:cs typeface="Cordia New"/>
              </a:rPr>
              <a:t>bậc</a:t>
            </a:r>
            <a:r>
              <a:rPr lang="en-US" sz="2600" dirty="0">
                <a:effectLst/>
                <a:latin typeface="Times New Roman" panose="02020603050405020304" pitchFamily="18" charset="0"/>
                <a:ea typeface="Malgun Gothic" panose="020B0503020000020004" pitchFamily="34" charset="-127"/>
                <a:cs typeface="Cordia New"/>
              </a:rPr>
              <a:t> </a:t>
            </a:r>
            <a:r>
              <a:rPr lang="en-US" sz="2600" dirty="0" err="1">
                <a:effectLst/>
                <a:latin typeface="Times New Roman" panose="02020603050405020304" pitchFamily="18" charset="0"/>
                <a:ea typeface="Malgun Gothic" panose="020B0503020000020004" pitchFamily="34" charset="-127"/>
                <a:cs typeface="Cordia New"/>
              </a:rPr>
              <a:t>hai</a:t>
            </a:r>
            <a:r>
              <a:rPr lang="en-US" sz="2600" dirty="0">
                <a:effectLst/>
                <a:latin typeface="Times New Roman" panose="02020603050405020304" pitchFamily="18" charset="0"/>
                <a:ea typeface="Malgun Gothic" panose="020B0503020000020004" pitchFamily="34" charset="-127"/>
                <a:cs typeface="Cordia New"/>
              </a:rPr>
              <a:t> </a:t>
            </a:r>
            <a:r>
              <a:rPr lang="en-US" sz="2600" dirty="0" err="1">
                <a:effectLst/>
                <a:latin typeface="Times New Roman" panose="02020603050405020304" pitchFamily="18" charset="0"/>
                <a:ea typeface="Malgun Gothic" panose="020B0503020000020004" pitchFamily="34" charset="-127"/>
                <a:cs typeface="Cordia New"/>
              </a:rPr>
              <a:t>của</a:t>
            </a:r>
            <a:r>
              <a:rPr lang="en-US" sz="2600" dirty="0">
                <a:effectLst/>
                <a:latin typeface="Times New Roman" panose="02020603050405020304" pitchFamily="18" charset="0"/>
                <a:ea typeface="Malgun Gothic" panose="020B0503020000020004" pitchFamily="34" charset="-127"/>
                <a:cs typeface="Cordia New"/>
              </a:rPr>
              <a:t> </a:t>
            </a:r>
            <a:r>
              <a:rPr lang="en-US" sz="2600" dirty="0" err="1">
                <a:effectLst/>
                <a:latin typeface="Times New Roman" panose="02020603050405020304" pitchFamily="18" charset="0"/>
                <a:ea typeface="Malgun Gothic" panose="020B0503020000020004" pitchFamily="34" charset="-127"/>
                <a:cs typeface="Cordia New"/>
              </a:rPr>
              <a:t>phương</a:t>
            </a:r>
            <a:r>
              <a:rPr lang="en-US" sz="2600" dirty="0">
                <a:effectLst/>
                <a:latin typeface="Times New Roman" panose="02020603050405020304" pitchFamily="18" charset="0"/>
                <a:ea typeface="Malgun Gothic" panose="020B0503020000020004" pitchFamily="34" charset="-127"/>
                <a:cs typeface="Cordia New"/>
              </a:rPr>
              <a:t> </a:t>
            </a:r>
            <a:r>
              <a:rPr lang="en-US" sz="2600" dirty="0" err="1">
                <a:effectLst/>
                <a:latin typeface="Times New Roman" panose="02020603050405020304" pitchFamily="18" charset="0"/>
                <a:ea typeface="Malgun Gothic" panose="020B0503020000020004" pitchFamily="34" charset="-127"/>
                <a:cs typeface="Cordia New"/>
              </a:rPr>
              <a:t>sai</a:t>
            </a:r>
            <a:r>
              <a:rPr lang="en-US" sz="2600" dirty="0">
                <a:effectLst/>
                <a:latin typeface="Times New Roman" panose="02020603050405020304" pitchFamily="18" charset="0"/>
                <a:ea typeface="Malgun Gothic" panose="020B0503020000020004" pitchFamily="34" charset="-127"/>
                <a:cs typeface="Cordia New"/>
              </a:rPr>
              <a:t> </a:t>
            </a:r>
            <a:r>
              <a:rPr lang="en-US" sz="2600" dirty="0" err="1">
                <a:effectLst/>
                <a:latin typeface="Times New Roman" panose="02020603050405020304" pitchFamily="18" charset="0"/>
                <a:ea typeface="Malgun Gothic" panose="020B0503020000020004" pitchFamily="34" charset="-127"/>
                <a:cs typeface="Cordia New"/>
              </a:rPr>
              <a:t>được</a:t>
            </a:r>
            <a:r>
              <a:rPr lang="en-US" sz="2600" dirty="0">
                <a:effectLst/>
                <a:latin typeface="Times New Roman" panose="02020603050405020304" pitchFamily="18" charset="0"/>
                <a:ea typeface="Malgun Gothic" panose="020B0503020000020004" pitchFamily="34" charset="-127"/>
                <a:cs typeface="Cordia New"/>
              </a:rPr>
              <a:t> </a:t>
            </a:r>
            <a:r>
              <a:rPr lang="en-US" sz="2600" dirty="0" err="1">
                <a:effectLst/>
                <a:latin typeface="Times New Roman" panose="02020603050405020304" pitchFamily="18" charset="0"/>
                <a:ea typeface="Malgun Gothic" panose="020B0503020000020004" pitchFamily="34" charset="-127"/>
                <a:cs typeface="Cordia New"/>
              </a:rPr>
              <a:t>gọi</a:t>
            </a:r>
            <a:r>
              <a:rPr lang="en-US" sz="2600" dirty="0">
                <a:effectLst/>
                <a:latin typeface="Times New Roman" panose="02020603050405020304" pitchFamily="18" charset="0"/>
                <a:ea typeface="Malgun Gothic" panose="020B0503020000020004" pitchFamily="34" charset="-127"/>
                <a:cs typeface="Cordia New"/>
              </a:rPr>
              <a:t> </a:t>
            </a:r>
            <a:r>
              <a:rPr lang="en-US" sz="2600" dirty="0" err="1">
                <a:effectLst/>
                <a:latin typeface="Times New Roman" panose="02020603050405020304" pitchFamily="18" charset="0"/>
                <a:ea typeface="Malgun Gothic" panose="020B0503020000020004" pitchFamily="34" charset="-127"/>
                <a:cs typeface="Cordia New"/>
              </a:rPr>
              <a:t>là</a:t>
            </a:r>
            <a:r>
              <a:rPr lang="en-US" sz="2600" dirty="0">
                <a:effectLst/>
                <a:latin typeface="Times New Roman" panose="02020603050405020304" pitchFamily="18" charset="0"/>
                <a:ea typeface="Malgun Gothic" panose="020B0503020000020004" pitchFamily="34" charset="-127"/>
                <a:cs typeface="Cordia New"/>
              </a:rPr>
              <a:t> </a:t>
            </a:r>
            <a:r>
              <a:rPr lang="en-US" sz="2600" b="1" i="1" dirty="0" err="1">
                <a:solidFill>
                  <a:srgbClr val="C00000"/>
                </a:solidFill>
                <a:effectLst/>
                <a:latin typeface="Times New Roman" panose="02020603050405020304" pitchFamily="18" charset="0"/>
                <a:ea typeface="Malgun Gothic" panose="020B0503020000020004" pitchFamily="34" charset="-127"/>
                <a:cs typeface="Cordia New"/>
              </a:rPr>
              <a:t>độ</a:t>
            </a:r>
            <a:r>
              <a:rPr lang="en-US" sz="2600" b="1" i="1" dirty="0">
                <a:solidFill>
                  <a:srgbClr val="C00000"/>
                </a:solidFill>
                <a:effectLst/>
                <a:latin typeface="Times New Roman" panose="02020603050405020304" pitchFamily="18" charset="0"/>
                <a:ea typeface="Malgun Gothic" panose="020B0503020000020004" pitchFamily="34" charset="-127"/>
                <a:cs typeface="Cordia New"/>
              </a:rPr>
              <a:t> </a:t>
            </a:r>
            <a:r>
              <a:rPr lang="en-US" sz="2600" b="1" i="1" dirty="0" err="1">
                <a:solidFill>
                  <a:srgbClr val="C00000"/>
                </a:solidFill>
                <a:effectLst/>
                <a:latin typeface="Times New Roman" panose="02020603050405020304" pitchFamily="18" charset="0"/>
                <a:ea typeface="Malgun Gothic" panose="020B0503020000020004" pitchFamily="34" charset="-127"/>
                <a:cs typeface="Cordia New"/>
              </a:rPr>
              <a:t>lệch</a:t>
            </a:r>
            <a:r>
              <a:rPr lang="en-US" sz="2600" b="1" i="1" dirty="0">
                <a:solidFill>
                  <a:srgbClr val="C00000"/>
                </a:solidFill>
                <a:effectLst/>
                <a:latin typeface="Times New Roman" panose="02020603050405020304" pitchFamily="18" charset="0"/>
                <a:ea typeface="Malgun Gothic" panose="020B0503020000020004" pitchFamily="34" charset="-127"/>
                <a:cs typeface="Cordia New"/>
              </a:rPr>
              <a:t> </a:t>
            </a:r>
            <a:r>
              <a:rPr lang="en-US" sz="2600" b="1" i="1" dirty="0" err="1">
                <a:solidFill>
                  <a:srgbClr val="C00000"/>
                </a:solidFill>
                <a:effectLst/>
                <a:latin typeface="Times New Roman" panose="02020603050405020304" pitchFamily="18" charset="0"/>
                <a:ea typeface="Malgun Gothic" panose="020B0503020000020004" pitchFamily="34" charset="-127"/>
                <a:cs typeface="Cordia New"/>
              </a:rPr>
              <a:t>chuẩn</a:t>
            </a:r>
            <a:r>
              <a:rPr lang="en-US" sz="2600" dirty="0">
                <a:solidFill>
                  <a:srgbClr val="C00000"/>
                </a:solidFill>
                <a:effectLst/>
                <a:latin typeface="Times New Roman" panose="02020603050405020304" pitchFamily="18" charset="0"/>
                <a:ea typeface="Malgun Gothic" panose="020B0503020000020004" pitchFamily="34" charset="-127"/>
                <a:cs typeface="Cordia New"/>
              </a:rPr>
              <a:t>, </a:t>
            </a:r>
            <a:r>
              <a:rPr lang="en-US" sz="2600" dirty="0" err="1">
                <a:effectLst/>
                <a:latin typeface="Times New Roman" panose="02020603050405020304" pitchFamily="18" charset="0"/>
                <a:ea typeface="Malgun Gothic" panose="020B0503020000020004" pitchFamily="34" charset="-127"/>
                <a:cs typeface="Cordia New"/>
              </a:rPr>
              <a:t>kí</a:t>
            </a:r>
            <a:r>
              <a:rPr lang="en-US" sz="2600" dirty="0">
                <a:effectLst/>
                <a:latin typeface="Times New Roman" panose="02020603050405020304" pitchFamily="18" charset="0"/>
                <a:ea typeface="Malgun Gothic" panose="020B0503020000020004" pitchFamily="34" charset="-127"/>
                <a:cs typeface="Cordia New"/>
              </a:rPr>
              <a:t> </a:t>
            </a:r>
            <a:r>
              <a:rPr lang="en-US" sz="2600" dirty="0" err="1">
                <a:effectLst/>
                <a:latin typeface="Times New Roman" panose="02020603050405020304" pitchFamily="18" charset="0"/>
                <a:ea typeface="Malgun Gothic" panose="020B0503020000020004" pitchFamily="34" charset="-127"/>
                <a:cs typeface="Cordia New"/>
              </a:rPr>
              <a:t>hiệu</a:t>
            </a:r>
            <a:r>
              <a:rPr lang="en-US" sz="2600" dirty="0">
                <a:effectLst/>
                <a:latin typeface="Times New Roman" panose="02020603050405020304" pitchFamily="18" charset="0"/>
                <a:ea typeface="Malgun Gothic" panose="020B0503020000020004" pitchFamily="34" charset="-127"/>
                <a:cs typeface="Cordia New"/>
              </a:rPr>
              <a:t> </a:t>
            </a:r>
            <a:r>
              <a:rPr lang="en-US" sz="2600" dirty="0" err="1">
                <a:effectLst/>
                <a:latin typeface="Times New Roman" panose="02020603050405020304" pitchFamily="18" charset="0"/>
                <a:ea typeface="Malgun Gothic" panose="020B0503020000020004" pitchFamily="34" charset="-127"/>
                <a:cs typeface="Cordia New"/>
              </a:rPr>
              <a:t>là</a:t>
            </a:r>
            <a:r>
              <a:rPr lang="en-US" sz="2600" dirty="0">
                <a:effectLst/>
                <a:latin typeface="Times New Roman" panose="02020603050405020304" pitchFamily="18" charset="0"/>
                <a:ea typeface="Malgun Gothic" panose="020B0503020000020004" pitchFamily="34" charset="-127"/>
                <a:cs typeface="Cordia New"/>
              </a:rPr>
              <a:t> S.</a:t>
            </a:r>
            <a:endParaRPr lang="en-US" sz="2600" dirty="0">
              <a:effectLst/>
              <a:latin typeface="Calibri" panose="020F0502020204030204" pitchFamily="34" charset="0"/>
              <a:ea typeface="Malgun Gothic" panose="020B0503020000020004" pitchFamily="34" charset="-127"/>
              <a:cs typeface="Cordia New"/>
            </a:endParaRPr>
          </a:p>
        </p:txBody>
      </p:sp>
      <p:sp>
        <p:nvSpPr>
          <p:cNvPr id="13" name="Rectangle 12"/>
          <p:cNvSpPr/>
          <p:nvPr/>
        </p:nvSpPr>
        <p:spPr>
          <a:xfrm>
            <a:off x="93904" y="4027475"/>
            <a:ext cx="8777615" cy="1729191"/>
          </a:xfrm>
          <a:prstGeom prst="rect">
            <a:avLst/>
          </a:prstGeom>
        </p:spPr>
        <p:txBody>
          <a:bodyPr wrap="square">
            <a:spAutoFit/>
          </a:bodyPr>
          <a:lstStyle/>
          <a:p>
            <a:pPr algn="just">
              <a:lnSpc>
                <a:spcPct val="115000"/>
              </a:lnSpc>
              <a:spcAft>
                <a:spcPts val="1000"/>
              </a:spcAft>
            </a:pPr>
            <a:r>
              <a:rPr lang="en-US" sz="2600" b="1" i="1" dirty="0" err="1">
                <a:solidFill>
                  <a:srgbClr val="FF0000"/>
                </a:solidFill>
                <a:latin typeface="Times New Roman" panose="02020603050405020304" pitchFamily="18" charset="0"/>
                <a:ea typeface="Malgun Gothic" panose="020B0503020000020004" pitchFamily="34" charset="-127"/>
                <a:cs typeface="Cordia New"/>
              </a:rPr>
              <a:t>Chú</a:t>
            </a:r>
            <a:r>
              <a:rPr lang="en-US" sz="2600" b="1" i="1" dirty="0">
                <a:solidFill>
                  <a:srgbClr val="FF0000"/>
                </a:solidFill>
                <a:latin typeface="Times New Roman" panose="02020603050405020304" pitchFamily="18" charset="0"/>
                <a:ea typeface="Malgun Gothic" panose="020B0503020000020004" pitchFamily="34" charset="-127"/>
                <a:cs typeface="Cordia New"/>
              </a:rPr>
              <a:t> ý</a:t>
            </a:r>
            <a:r>
              <a:rPr lang="en-US" sz="2600" dirty="0">
                <a:effectLst/>
                <a:latin typeface="Times New Roman" panose="02020603050405020304" pitchFamily="18" charset="0"/>
                <a:ea typeface="Malgun Gothic" panose="020B0503020000020004" pitchFamily="34" charset="-127"/>
                <a:cs typeface="Cordia New"/>
              </a:rPr>
              <a:t>: </a:t>
            </a:r>
            <a:r>
              <a:rPr lang="en-US" sz="2600" dirty="0" err="1">
                <a:effectLst/>
                <a:latin typeface="Times New Roman" panose="02020603050405020304" pitchFamily="18" charset="0"/>
                <a:ea typeface="Malgun Gothic" panose="020B0503020000020004" pitchFamily="34" charset="-127"/>
                <a:cs typeface="Cordia New"/>
              </a:rPr>
              <a:t>Có</a:t>
            </a:r>
            <a:r>
              <a:rPr lang="en-US" sz="2600" dirty="0">
                <a:effectLst/>
                <a:latin typeface="Times New Roman" panose="02020603050405020304" pitchFamily="18" charset="0"/>
                <a:ea typeface="Malgun Gothic" panose="020B0503020000020004" pitchFamily="34" charset="-127"/>
                <a:cs typeface="Cordia New"/>
              </a:rPr>
              <a:t> </a:t>
            </a:r>
            <a:r>
              <a:rPr lang="en-US" sz="2600" dirty="0" err="1">
                <a:effectLst/>
                <a:latin typeface="Times New Roman" panose="02020603050405020304" pitchFamily="18" charset="0"/>
                <a:ea typeface="Malgun Gothic" panose="020B0503020000020004" pitchFamily="34" charset="-127"/>
                <a:cs typeface="Cordia New"/>
              </a:rPr>
              <a:t>thể</a:t>
            </a:r>
            <a:r>
              <a:rPr lang="en-US" sz="2600" dirty="0">
                <a:effectLst/>
                <a:latin typeface="Times New Roman" panose="02020603050405020304" pitchFamily="18" charset="0"/>
                <a:ea typeface="Malgun Gothic" panose="020B0503020000020004" pitchFamily="34" charset="-127"/>
                <a:cs typeface="Cordia New"/>
              </a:rPr>
              <a:t> </a:t>
            </a:r>
            <a:r>
              <a:rPr lang="en-US" sz="2600" dirty="0" err="1">
                <a:effectLst/>
                <a:latin typeface="Times New Roman" panose="02020603050405020304" pitchFamily="18" charset="0"/>
                <a:ea typeface="Malgun Gothic" panose="020B0503020000020004" pitchFamily="34" charset="-127"/>
                <a:cs typeface="Cordia New"/>
              </a:rPr>
              <a:t>biến</a:t>
            </a:r>
            <a:r>
              <a:rPr lang="en-US" sz="2600" dirty="0">
                <a:effectLst/>
                <a:latin typeface="Times New Roman" panose="02020603050405020304" pitchFamily="18" charset="0"/>
                <a:ea typeface="Malgun Gothic" panose="020B0503020000020004" pitchFamily="34" charset="-127"/>
                <a:cs typeface="Cordia New"/>
              </a:rPr>
              <a:t> </a:t>
            </a:r>
            <a:r>
              <a:rPr lang="en-US" sz="2600" dirty="0" err="1">
                <a:effectLst/>
                <a:latin typeface="Times New Roman" panose="02020603050405020304" pitchFamily="18" charset="0"/>
                <a:ea typeface="Malgun Gothic" panose="020B0503020000020004" pitchFamily="34" charset="-127"/>
                <a:cs typeface="Cordia New"/>
              </a:rPr>
              <a:t>đổi</a:t>
            </a:r>
            <a:r>
              <a:rPr lang="en-US" sz="2600" dirty="0">
                <a:effectLst/>
                <a:latin typeface="Times New Roman" panose="02020603050405020304" pitchFamily="18" charset="0"/>
                <a:ea typeface="Malgun Gothic" panose="020B0503020000020004" pitchFamily="34" charset="-127"/>
                <a:cs typeface="Cordia New"/>
              </a:rPr>
              <a:t> </a:t>
            </a:r>
            <a:r>
              <a:rPr lang="en-US" sz="2600" dirty="0" err="1">
                <a:effectLst/>
                <a:latin typeface="Times New Roman" panose="02020603050405020304" pitchFamily="18" charset="0"/>
                <a:ea typeface="Malgun Gothic" panose="020B0503020000020004" pitchFamily="34" charset="-127"/>
                <a:cs typeface="Cordia New"/>
              </a:rPr>
              <a:t>công</a:t>
            </a:r>
            <a:r>
              <a:rPr lang="en-US" sz="2600" dirty="0">
                <a:effectLst/>
                <a:latin typeface="Times New Roman" panose="02020603050405020304" pitchFamily="18" charset="0"/>
                <a:ea typeface="Malgun Gothic" panose="020B0503020000020004" pitchFamily="34" charset="-127"/>
                <a:cs typeface="Cordia New"/>
              </a:rPr>
              <a:t> </a:t>
            </a:r>
            <a:r>
              <a:rPr lang="en-US" sz="2600" dirty="0" err="1">
                <a:effectLst/>
                <a:latin typeface="Times New Roman" panose="02020603050405020304" pitchFamily="18" charset="0"/>
                <a:ea typeface="Malgun Gothic" panose="020B0503020000020004" pitchFamily="34" charset="-127"/>
                <a:cs typeface="Cordia New"/>
              </a:rPr>
              <a:t>thức</a:t>
            </a:r>
            <a:r>
              <a:rPr lang="en-US" sz="2600" dirty="0">
                <a:effectLst/>
                <a:latin typeface="Times New Roman" panose="02020603050405020304" pitchFamily="18" charset="0"/>
                <a:ea typeface="Malgun Gothic" panose="020B0503020000020004" pitchFamily="34" charset="-127"/>
                <a:cs typeface="Cordia New"/>
              </a:rPr>
              <a:t> </a:t>
            </a:r>
            <a:r>
              <a:rPr lang="en-US" sz="2600" dirty="0" err="1">
                <a:effectLst/>
                <a:latin typeface="Times New Roman" panose="02020603050405020304" pitchFamily="18" charset="0"/>
                <a:ea typeface="Malgun Gothic" panose="020B0503020000020004" pitchFamily="34" charset="-127"/>
                <a:cs typeface="Cordia New"/>
              </a:rPr>
              <a:t>tính</a:t>
            </a:r>
            <a:r>
              <a:rPr lang="en-US" sz="2600" dirty="0">
                <a:effectLst/>
                <a:latin typeface="Times New Roman" panose="02020603050405020304" pitchFamily="18" charset="0"/>
                <a:ea typeface="Malgun Gothic" panose="020B0503020000020004" pitchFamily="34" charset="-127"/>
                <a:cs typeface="Cordia New"/>
              </a:rPr>
              <a:t> </a:t>
            </a:r>
            <a:r>
              <a:rPr lang="en-US" sz="2600" dirty="0" err="1">
                <a:effectLst/>
                <a:latin typeface="Times New Roman" panose="02020603050405020304" pitchFamily="18" charset="0"/>
                <a:ea typeface="Malgun Gothic" panose="020B0503020000020004" pitchFamily="34" charset="-127"/>
                <a:cs typeface="Cordia New"/>
              </a:rPr>
              <a:t>phương</a:t>
            </a:r>
            <a:r>
              <a:rPr lang="en-US" sz="2600" dirty="0">
                <a:effectLst/>
                <a:latin typeface="Times New Roman" panose="02020603050405020304" pitchFamily="18" charset="0"/>
                <a:ea typeface="Malgun Gothic" panose="020B0503020000020004" pitchFamily="34" charset="-127"/>
                <a:cs typeface="Cordia New"/>
              </a:rPr>
              <a:t> </a:t>
            </a:r>
            <a:r>
              <a:rPr lang="en-US" sz="2600" dirty="0" err="1">
                <a:effectLst/>
                <a:latin typeface="Times New Roman" panose="02020603050405020304" pitchFamily="18" charset="0"/>
                <a:ea typeface="Malgun Gothic" panose="020B0503020000020004" pitchFamily="34" charset="-127"/>
                <a:cs typeface="Cordia New"/>
              </a:rPr>
              <a:t>sai</a:t>
            </a:r>
            <a:r>
              <a:rPr lang="en-US" sz="2600" dirty="0">
                <a:effectLst/>
                <a:latin typeface="Times New Roman" panose="02020603050405020304" pitchFamily="18" charset="0"/>
                <a:ea typeface="Malgun Gothic" panose="020B0503020000020004" pitchFamily="34" charset="-127"/>
                <a:cs typeface="Cordia New"/>
              </a:rPr>
              <a:t> ở </a:t>
            </a:r>
            <a:r>
              <a:rPr lang="en-US" sz="2600" dirty="0" err="1">
                <a:effectLst/>
                <a:latin typeface="Times New Roman" panose="02020603050405020304" pitchFamily="18" charset="0"/>
                <a:ea typeface="Malgun Gothic" panose="020B0503020000020004" pitchFamily="34" charset="-127"/>
                <a:cs typeface="Cordia New"/>
              </a:rPr>
              <a:t>trên</a:t>
            </a:r>
            <a:r>
              <a:rPr lang="en-US" sz="2600" dirty="0">
                <a:effectLst/>
                <a:latin typeface="Times New Roman" panose="02020603050405020304" pitchFamily="18" charset="0"/>
                <a:ea typeface="Malgun Gothic" panose="020B0503020000020004" pitchFamily="34" charset="-127"/>
                <a:cs typeface="Cordia New"/>
              </a:rPr>
              <a:t> </a:t>
            </a:r>
            <a:r>
              <a:rPr lang="en-US" sz="2600" dirty="0" err="1">
                <a:effectLst/>
                <a:latin typeface="Times New Roman" panose="02020603050405020304" pitchFamily="18" charset="0"/>
                <a:ea typeface="Malgun Gothic" panose="020B0503020000020004" pitchFamily="34" charset="-127"/>
                <a:cs typeface="Cordia New"/>
              </a:rPr>
              <a:t>thành</a:t>
            </a:r>
            <a:r>
              <a:rPr lang="en-US" sz="2600" dirty="0">
                <a:effectLst/>
                <a:latin typeface="Times New Roman" panose="02020603050405020304" pitchFamily="18" charset="0"/>
                <a:ea typeface="Malgun Gothic" panose="020B0503020000020004" pitchFamily="34" charset="-127"/>
                <a:cs typeface="Cordia New"/>
              </a:rPr>
              <a:t>:</a:t>
            </a:r>
            <a:endParaRPr lang="en-US" sz="2600" dirty="0">
              <a:effectLst/>
              <a:latin typeface="Calibri" panose="020F0502020204030204" pitchFamily="34" charset="0"/>
              <a:ea typeface="Malgun Gothic" panose="020B0503020000020004" pitchFamily="34" charset="-127"/>
              <a:cs typeface="Cordia New"/>
            </a:endParaRPr>
          </a:p>
          <a:p>
            <a:pPr algn="just">
              <a:lnSpc>
                <a:spcPct val="115000"/>
              </a:lnSpc>
              <a:spcAft>
                <a:spcPts val="1000"/>
              </a:spcAft>
            </a:pPr>
            <a:endParaRPr lang="vi-VN" sz="2600" dirty="0" smtClean="0">
              <a:effectLst/>
              <a:latin typeface="Times New Roman" panose="02020603050405020304" pitchFamily="18" charset="0"/>
              <a:ea typeface="Malgun Gothic" panose="020B0503020000020004" pitchFamily="34" charset="-127"/>
              <a:cs typeface="Cordia New"/>
            </a:endParaRPr>
          </a:p>
          <a:p>
            <a:pPr algn="just">
              <a:lnSpc>
                <a:spcPct val="115000"/>
              </a:lnSpc>
              <a:spcAft>
                <a:spcPts val="1000"/>
              </a:spcAft>
            </a:pPr>
            <a:endParaRPr lang="vi-VN" sz="2600" dirty="0" smtClean="0">
              <a:effectLst/>
              <a:latin typeface="Times New Roman" panose="02020603050405020304" pitchFamily="18" charset="0"/>
              <a:ea typeface="Malgun Gothic" panose="020B0503020000020004" pitchFamily="34" charset="-127"/>
              <a:cs typeface="Cordia New"/>
            </a:endParaRPr>
          </a:p>
        </p:txBody>
      </p:sp>
      <p:pic>
        <p:nvPicPr>
          <p:cNvPr id="14" name="Picture 13"/>
          <p:cNvPicPr/>
          <p:nvPr/>
        </p:nvPicPr>
        <p:blipFill>
          <a:blip r:embed="rId4">
            <a:extLst>
              <a:ext uri="{28A0092B-C50C-407E-A947-70E740481C1C}">
                <a14:useLocalDpi xmlns:a14="http://schemas.microsoft.com/office/drawing/2010/main" val="0"/>
              </a:ext>
            </a:extLst>
          </a:blip>
          <a:stretch>
            <a:fillRect/>
          </a:stretch>
        </p:blipFill>
        <p:spPr>
          <a:xfrm>
            <a:off x="2657892" y="4653613"/>
            <a:ext cx="2960483" cy="936482"/>
          </a:xfrm>
          <a:prstGeom prst="rect">
            <a:avLst/>
          </a:prstGeom>
        </p:spPr>
      </p:pic>
      <mc:AlternateContent xmlns:mc="http://schemas.openxmlformats.org/markup-compatibility/2006" xmlns:a14="http://schemas.microsoft.com/office/drawing/2010/main">
        <mc:Choice Requires="a14">
          <p:sp>
            <p:nvSpPr>
              <p:cNvPr id="2" name="Rectangle 1"/>
              <p:cNvSpPr/>
              <p:nvPr/>
            </p:nvSpPr>
            <p:spPr>
              <a:xfrm>
                <a:off x="1935620" y="2321915"/>
                <a:ext cx="5517857" cy="490199"/>
              </a:xfrm>
              <a:prstGeom prst="rect">
                <a:avLst/>
              </a:prstGeom>
            </p:spPr>
            <p:txBody>
              <a:bodyPr wrap="none">
                <a:spAutoFit/>
              </a:bodyPr>
              <a:lstStyle/>
              <a:p>
                <a:pPr algn="just">
                  <a:lnSpc>
                    <a:spcPct val="115000"/>
                  </a:lnSpc>
                  <a:spcAft>
                    <a:spcPts val="1000"/>
                  </a:spcAft>
                </a:pPr>
                <a:r>
                  <a:rPr lang="en-US" sz="2400" dirty="0">
                    <a:latin typeface="Times New Roman" panose="02020603050405020304" pitchFamily="18" charset="0"/>
                    <a:ea typeface="Malgun Gothic" panose="020B0503020000020004" pitchFamily="34" charset="-127"/>
                    <a:cs typeface="Cordia New"/>
                  </a:rPr>
                  <a:t>trong </a:t>
                </a:r>
                <a:r>
                  <a:rPr lang="en-US" sz="2400" dirty="0" err="1">
                    <a:latin typeface="Times New Roman" panose="02020603050405020304" pitchFamily="18" charset="0"/>
                    <a:ea typeface="Malgun Gothic" panose="020B0503020000020004" pitchFamily="34" charset="-127"/>
                    <a:cs typeface="Cordia New"/>
                  </a:rPr>
                  <a:t>đó</a:t>
                </a:r>
                <a:r>
                  <a:rPr lang="en-US" sz="2400" dirty="0">
                    <a:latin typeface="Times New Roman" panose="02020603050405020304" pitchFamily="18" charset="0"/>
                    <a:ea typeface="Malgun Gothic" panose="020B0503020000020004" pitchFamily="34" charset="-127"/>
                    <a:cs typeface="Cordia New"/>
                  </a:rPr>
                  <a:t> </a:t>
                </a:r>
                <a14:m>
                  <m:oMath xmlns:m="http://schemas.openxmlformats.org/officeDocument/2006/math">
                    <m:acc>
                      <m:accPr>
                        <m:chr m:val="̅"/>
                        <m:ctrlPr>
                          <a:rPr lang="en-US" sz="2400" i="1">
                            <a:latin typeface="Cambria Math" panose="02040503050406030204" pitchFamily="18" charset="0"/>
                            <a:ea typeface="Malgun Gothic" panose="020B0503020000020004" pitchFamily="34" charset="-127"/>
                            <a:cs typeface="Times New Roman" panose="02020603050405020304" pitchFamily="18" charset="0"/>
                          </a:rPr>
                        </m:ctrlPr>
                      </m:accPr>
                      <m:e>
                        <m:r>
                          <m:rPr>
                            <m:sty m:val="p"/>
                          </m:rPr>
                          <a:rPr lang="vi-VN" sz="2400" i="1">
                            <a:latin typeface="Cambria Math" panose="02040503050406030204" pitchFamily="18" charset="0"/>
                            <a:ea typeface="Malgun Gothic" panose="020B0503020000020004" pitchFamily="34" charset="-127"/>
                            <a:cs typeface="Times New Roman" panose="02020603050405020304" pitchFamily="18" charset="0"/>
                          </a:rPr>
                          <m:t>x</m:t>
                        </m:r>
                      </m:e>
                    </m:acc>
                  </m:oMath>
                </a14:m>
                <a:r>
                  <a:rPr lang="en-US" sz="2400" dirty="0">
                    <a:latin typeface="Times New Roman" panose="02020603050405020304" pitchFamily="18" charset="0"/>
                    <a:ea typeface="Malgun Gothic" panose="020B0503020000020004" pitchFamily="34" charset="-127"/>
                    <a:cs typeface="Cordia New"/>
                  </a:rPr>
                  <a:t> </a:t>
                </a:r>
                <a:r>
                  <a:rPr lang="en-US" sz="2400" dirty="0" err="1">
                    <a:latin typeface="Times New Roman" panose="02020603050405020304" pitchFamily="18" charset="0"/>
                    <a:ea typeface="Malgun Gothic" panose="020B0503020000020004" pitchFamily="34" charset="-127"/>
                    <a:cs typeface="Cordia New"/>
                  </a:rPr>
                  <a:t>là</a:t>
                </a:r>
                <a:r>
                  <a:rPr lang="en-US" sz="2400" dirty="0">
                    <a:latin typeface="Times New Roman" panose="02020603050405020304" pitchFamily="18" charset="0"/>
                    <a:ea typeface="Malgun Gothic" panose="020B0503020000020004" pitchFamily="34" charset="-127"/>
                    <a:cs typeface="Cordia New"/>
                  </a:rPr>
                  <a:t> </a:t>
                </a:r>
                <a:r>
                  <a:rPr lang="en-US" sz="2400" dirty="0" err="1">
                    <a:latin typeface="Times New Roman" panose="02020603050405020304" pitchFamily="18" charset="0"/>
                    <a:ea typeface="Malgun Gothic" panose="020B0503020000020004" pitchFamily="34" charset="-127"/>
                    <a:cs typeface="Cordia New"/>
                  </a:rPr>
                  <a:t>số</a:t>
                </a:r>
                <a:r>
                  <a:rPr lang="en-US" sz="2400" dirty="0">
                    <a:latin typeface="Times New Roman" panose="02020603050405020304" pitchFamily="18" charset="0"/>
                    <a:ea typeface="Malgun Gothic" panose="020B0503020000020004" pitchFamily="34" charset="-127"/>
                    <a:cs typeface="Cordia New"/>
                  </a:rPr>
                  <a:t> </a:t>
                </a:r>
                <a:r>
                  <a:rPr lang="en-US" sz="2400" dirty="0" err="1">
                    <a:latin typeface="Times New Roman" panose="02020603050405020304" pitchFamily="18" charset="0"/>
                    <a:ea typeface="Malgun Gothic" panose="020B0503020000020004" pitchFamily="34" charset="-127"/>
                    <a:cs typeface="Cordia New"/>
                  </a:rPr>
                  <a:t>trung</a:t>
                </a:r>
                <a:r>
                  <a:rPr lang="en-US" sz="2400" dirty="0">
                    <a:latin typeface="Times New Roman" panose="02020603050405020304" pitchFamily="18" charset="0"/>
                    <a:ea typeface="Malgun Gothic" panose="020B0503020000020004" pitchFamily="34" charset="-127"/>
                    <a:cs typeface="Cordia New"/>
                  </a:rPr>
                  <a:t> </a:t>
                </a:r>
                <a:r>
                  <a:rPr lang="en-US" sz="2400" dirty="0" err="1">
                    <a:latin typeface="Times New Roman" panose="02020603050405020304" pitchFamily="18" charset="0"/>
                    <a:ea typeface="Malgun Gothic" panose="020B0503020000020004" pitchFamily="34" charset="-127"/>
                    <a:cs typeface="Cordia New"/>
                  </a:rPr>
                  <a:t>bình</a:t>
                </a:r>
                <a:r>
                  <a:rPr lang="en-US" sz="2400" dirty="0">
                    <a:latin typeface="Times New Roman" panose="02020603050405020304" pitchFamily="18" charset="0"/>
                    <a:ea typeface="Malgun Gothic" panose="020B0503020000020004" pitchFamily="34" charset="-127"/>
                    <a:cs typeface="Cordia New"/>
                  </a:rPr>
                  <a:t> </a:t>
                </a:r>
                <a:r>
                  <a:rPr lang="en-US" sz="2400" dirty="0" err="1">
                    <a:latin typeface="Times New Roman" panose="02020603050405020304" pitchFamily="18" charset="0"/>
                    <a:ea typeface="Malgun Gothic" panose="020B0503020000020004" pitchFamily="34" charset="-127"/>
                    <a:cs typeface="Cordia New"/>
                  </a:rPr>
                  <a:t>của</a:t>
                </a:r>
                <a:r>
                  <a:rPr lang="en-US" sz="2400" dirty="0">
                    <a:latin typeface="Times New Roman" panose="02020603050405020304" pitchFamily="18" charset="0"/>
                    <a:ea typeface="Malgun Gothic" panose="020B0503020000020004" pitchFamily="34" charset="-127"/>
                    <a:cs typeface="Cordia New"/>
                  </a:rPr>
                  <a:t> </a:t>
                </a:r>
                <a:r>
                  <a:rPr lang="en-US" sz="2400" dirty="0" err="1">
                    <a:latin typeface="Times New Roman" panose="02020603050405020304" pitchFamily="18" charset="0"/>
                    <a:ea typeface="Malgun Gothic" panose="020B0503020000020004" pitchFamily="34" charset="-127"/>
                    <a:cs typeface="Cordia New"/>
                  </a:rPr>
                  <a:t>mẫu</a:t>
                </a:r>
                <a:r>
                  <a:rPr lang="en-US" sz="2400" dirty="0">
                    <a:latin typeface="Times New Roman" panose="02020603050405020304" pitchFamily="18" charset="0"/>
                    <a:ea typeface="Malgun Gothic" panose="020B0503020000020004" pitchFamily="34" charset="-127"/>
                    <a:cs typeface="Cordia New"/>
                  </a:rPr>
                  <a:t> </a:t>
                </a:r>
                <a:r>
                  <a:rPr lang="en-US" sz="2400" dirty="0" err="1">
                    <a:latin typeface="Times New Roman" panose="02020603050405020304" pitchFamily="18" charset="0"/>
                    <a:ea typeface="Malgun Gothic" panose="020B0503020000020004" pitchFamily="34" charset="-127"/>
                    <a:cs typeface="Cordia New"/>
                  </a:rPr>
                  <a:t>số</a:t>
                </a:r>
                <a:r>
                  <a:rPr lang="en-US" sz="2400" dirty="0">
                    <a:latin typeface="Times New Roman" panose="02020603050405020304" pitchFamily="18" charset="0"/>
                    <a:ea typeface="Malgun Gothic" panose="020B0503020000020004" pitchFamily="34" charset="-127"/>
                    <a:cs typeface="Cordia New"/>
                  </a:rPr>
                  <a:t> </a:t>
                </a:r>
                <a:r>
                  <a:rPr lang="en-US" sz="2400" dirty="0" err="1">
                    <a:latin typeface="Times New Roman" panose="02020603050405020304" pitchFamily="18" charset="0"/>
                    <a:ea typeface="Malgun Gothic" panose="020B0503020000020004" pitchFamily="34" charset="-127"/>
                    <a:cs typeface="Cordia New"/>
                  </a:rPr>
                  <a:t>liệu</a:t>
                </a:r>
                <a:r>
                  <a:rPr lang="en-US" sz="2400" dirty="0">
                    <a:latin typeface="Times New Roman" panose="02020603050405020304" pitchFamily="18" charset="0"/>
                    <a:ea typeface="Malgun Gothic" panose="020B0503020000020004" pitchFamily="34" charset="-127"/>
                    <a:cs typeface="Cordia New"/>
                  </a:rPr>
                  <a:t>.</a:t>
                </a:r>
                <a:endParaRPr lang="en-US" sz="2400" dirty="0">
                  <a:latin typeface="Calibri" panose="020F0502020204030204" pitchFamily="34" charset="0"/>
                  <a:ea typeface="Malgun Gothic" panose="020B0503020000020004" pitchFamily="34" charset="-127"/>
                  <a:cs typeface="Cordia New"/>
                </a:endParaRPr>
              </a:p>
            </p:txBody>
          </p:sp>
        </mc:Choice>
        <mc:Fallback xmlns="">
          <p:sp>
            <p:nvSpPr>
              <p:cNvPr id="2" name="Rectangle 1"/>
              <p:cNvSpPr>
                <a:spLocks noRot="1" noChangeAspect="1" noMove="1" noResize="1" noEditPoints="1" noAdjustHandles="1" noChangeArrowheads="1" noChangeShapeType="1" noTextEdit="1"/>
              </p:cNvSpPr>
              <p:nvPr/>
            </p:nvSpPr>
            <p:spPr>
              <a:xfrm>
                <a:off x="1935620" y="2321915"/>
                <a:ext cx="5517857" cy="490199"/>
              </a:xfrm>
              <a:prstGeom prst="rect">
                <a:avLst/>
              </a:prstGeom>
              <a:blipFill rotWithShape="0">
                <a:blip r:embed="rId5"/>
                <a:stretch>
                  <a:fillRect l="-1768" t="-5000" r="-331" b="-27500"/>
                </a:stretch>
              </a:blipFill>
            </p:spPr>
            <p:txBody>
              <a:bodyPr/>
              <a:lstStyle/>
              <a:p>
                <a:r>
                  <a:rPr lang="en-US">
                    <a:noFill/>
                  </a:rPr>
                  <a:t> </a:t>
                </a:r>
              </a:p>
            </p:txBody>
          </p:sp>
        </mc:Fallback>
      </mc:AlternateContent>
    </p:spTree>
    <p:extLst>
      <p:ext uri="{BB962C8B-B14F-4D97-AF65-F5344CB8AC3E}">
        <p14:creationId xmlns:p14="http://schemas.microsoft.com/office/powerpoint/2010/main" val="8749493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1000"/>
                                        <p:tgtEl>
                                          <p:spTgt spid="12"/>
                                        </p:tgtEl>
                                      </p:cBhvr>
                                    </p:animEffect>
                                    <p:anim calcmode="lin" valueType="num">
                                      <p:cBhvr>
                                        <p:cTn id="13" dur="1000" fill="hold"/>
                                        <p:tgtEl>
                                          <p:spTgt spid="12"/>
                                        </p:tgtEl>
                                        <p:attrNameLst>
                                          <p:attrName>ppt_x</p:attrName>
                                        </p:attrNameLst>
                                      </p:cBhvr>
                                      <p:tavLst>
                                        <p:tav tm="0">
                                          <p:val>
                                            <p:strVal val="#ppt_x"/>
                                          </p:val>
                                        </p:tav>
                                        <p:tav tm="100000">
                                          <p:val>
                                            <p:strVal val="#ppt_x"/>
                                          </p:val>
                                        </p:tav>
                                      </p:tavLst>
                                    </p:anim>
                                    <p:anim calcmode="lin" valueType="num">
                                      <p:cBhvr>
                                        <p:cTn id="14" dur="1000" fill="hold"/>
                                        <p:tgtEl>
                                          <p:spTgt spid="12"/>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1000"/>
                                        <p:tgtEl>
                                          <p:spTgt spid="2"/>
                                        </p:tgtEl>
                                      </p:cBhvr>
                                    </p:animEffect>
                                    <p:anim calcmode="lin" valueType="num">
                                      <p:cBhvr>
                                        <p:cTn id="18" dur="1000" fill="hold"/>
                                        <p:tgtEl>
                                          <p:spTgt spid="2"/>
                                        </p:tgtEl>
                                        <p:attrNameLst>
                                          <p:attrName>ppt_x</p:attrName>
                                        </p:attrNameLst>
                                      </p:cBhvr>
                                      <p:tavLst>
                                        <p:tav tm="0">
                                          <p:val>
                                            <p:strVal val="#ppt_x"/>
                                          </p:val>
                                        </p:tav>
                                        <p:tav tm="100000">
                                          <p:val>
                                            <p:strVal val="#ppt_x"/>
                                          </p:val>
                                        </p:tav>
                                      </p:tavLst>
                                    </p:anim>
                                    <p:anim calcmode="lin" valueType="num">
                                      <p:cBhvr>
                                        <p:cTn id="1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11"/>
                                        </p:tgtEl>
                                        <p:attrNameLst>
                                          <p:attrName>style.visibility</p:attrName>
                                        </p:attrNameLst>
                                      </p:cBhvr>
                                      <p:to>
                                        <p:strVal val="visible"/>
                                      </p:to>
                                    </p:set>
                                    <p:anim calcmode="lin" valueType="num">
                                      <p:cBhvr additive="base">
                                        <p:cTn id="24" dur="500" fill="hold"/>
                                        <p:tgtEl>
                                          <p:spTgt spid="11"/>
                                        </p:tgtEl>
                                        <p:attrNameLst>
                                          <p:attrName>ppt_x</p:attrName>
                                        </p:attrNameLst>
                                      </p:cBhvr>
                                      <p:tavLst>
                                        <p:tav tm="0">
                                          <p:val>
                                            <p:strVal val="#ppt_x"/>
                                          </p:val>
                                        </p:tav>
                                        <p:tav tm="100000">
                                          <p:val>
                                            <p:strVal val="#ppt_x"/>
                                          </p:val>
                                        </p:tav>
                                      </p:tavLst>
                                    </p:anim>
                                    <p:anim calcmode="lin" valueType="num">
                                      <p:cBhvr additive="base">
                                        <p:cTn id="25"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grpId="0" nodeType="clickEffect">
                                  <p:stCondLst>
                                    <p:cond delay="0"/>
                                  </p:stCondLst>
                                  <p:childTnLst>
                                    <p:set>
                                      <p:cBhvr>
                                        <p:cTn id="29" dur="1" fill="hold">
                                          <p:stCondLst>
                                            <p:cond delay="0"/>
                                          </p:stCondLst>
                                        </p:cTn>
                                        <p:tgtEl>
                                          <p:spTgt spid="13"/>
                                        </p:tgtEl>
                                        <p:attrNameLst>
                                          <p:attrName>style.visibility</p:attrName>
                                        </p:attrNameLst>
                                      </p:cBhvr>
                                      <p:to>
                                        <p:strVal val="visible"/>
                                      </p:to>
                                    </p:set>
                                    <p:animEffect transition="in" filter="fade">
                                      <p:cBhvr>
                                        <p:cTn id="30" dur="1000"/>
                                        <p:tgtEl>
                                          <p:spTgt spid="13"/>
                                        </p:tgtEl>
                                      </p:cBhvr>
                                    </p:animEffect>
                                    <p:anim calcmode="lin" valueType="num">
                                      <p:cBhvr>
                                        <p:cTn id="31" dur="1000" fill="hold"/>
                                        <p:tgtEl>
                                          <p:spTgt spid="13"/>
                                        </p:tgtEl>
                                        <p:attrNameLst>
                                          <p:attrName>ppt_x</p:attrName>
                                        </p:attrNameLst>
                                      </p:cBhvr>
                                      <p:tavLst>
                                        <p:tav tm="0">
                                          <p:val>
                                            <p:strVal val="#ppt_x"/>
                                          </p:val>
                                        </p:tav>
                                        <p:tav tm="100000">
                                          <p:val>
                                            <p:strVal val="#ppt_x"/>
                                          </p:val>
                                        </p:tav>
                                      </p:tavLst>
                                    </p:anim>
                                    <p:anim calcmode="lin" valueType="num">
                                      <p:cBhvr>
                                        <p:cTn id="32" dur="1000" fill="hold"/>
                                        <p:tgtEl>
                                          <p:spTgt spid="13"/>
                                        </p:tgtEl>
                                        <p:attrNameLst>
                                          <p:attrName>ppt_y</p:attrName>
                                        </p:attrNameLst>
                                      </p:cBhvr>
                                      <p:tavLst>
                                        <p:tav tm="0">
                                          <p:val>
                                            <p:strVal val="#ppt_y+.1"/>
                                          </p:val>
                                        </p:tav>
                                        <p:tav tm="100000">
                                          <p:val>
                                            <p:strVal val="#ppt_y"/>
                                          </p:val>
                                        </p:tav>
                                      </p:tavLst>
                                    </p:anim>
                                  </p:childTnLst>
                                </p:cTn>
                              </p:par>
                              <p:par>
                                <p:cTn id="33" presetID="42" presetClass="entr" presetSubtype="0" fill="hold" nodeType="withEffect">
                                  <p:stCondLst>
                                    <p:cond delay="0"/>
                                  </p:stCondLst>
                                  <p:childTnLst>
                                    <p:set>
                                      <p:cBhvr>
                                        <p:cTn id="34" dur="1" fill="hold">
                                          <p:stCondLst>
                                            <p:cond delay="0"/>
                                          </p:stCondLst>
                                        </p:cTn>
                                        <p:tgtEl>
                                          <p:spTgt spid="14"/>
                                        </p:tgtEl>
                                        <p:attrNameLst>
                                          <p:attrName>style.visibility</p:attrName>
                                        </p:attrNameLst>
                                      </p:cBhvr>
                                      <p:to>
                                        <p:strVal val="visible"/>
                                      </p:to>
                                    </p:set>
                                    <p:animEffect transition="in" filter="fade">
                                      <p:cBhvr>
                                        <p:cTn id="35" dur="1000"/>
                                        <p:tgtEl>
                                          <p:spTgt spid="14"/>
                                        </p:tgtEl>
                                      </p:cBhvr>
                                    </p:animEffect>
                                    <p:anim calcmode="lin" valueType="num">
                                      <p:cBhvr>
                                        <p:cTn id="36" dur="1000" fill="hold"/>
                                        <p:tgtEl>
                                          <p:spTgt spid="14"/>
                                        </p:tgtEl>
                                        <p:attrNameLst>
                                          <p:attrName>ppt_x</p:attrName>
                                        </p:attrNameLst>
                                      </p:cBhvr>
                                      <p:tavLst>
                                        <p:tav tm="0">
                                          <p:val>
                                            <p:strVal val="#ppt_x"/>
                                          </p:val>
                                        </p:tav>
                                        <p:tav tm="100000">
                                          <p:val>
                                            <p:strVal val="#ppt_x"/>
                                          </p:val>
                                        </p:tav>
                                      </p:tavLst>
                                    </p:anim>
                                    <p:anim calcmode="lin" valueType="num">
                                      <p:cBhvr>
                                        <p:cTn id="37"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3" grpId="0"/>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80773"/>
            <a:ext cx="9209988" cy="941796"/>
          </a:xfrm>
          <a:prstGeom prst="rect">
            <a:avLst/>
          </a:prstGeom>
          <a:solidFill>
            <a:schemeClr val="accent4">
              <a:lumMod val="40000"/>
              <a:lumOff val="60000"/>
            </a:schemeClr>
          </a:solidFill>
        </p:spPr>
        <p:txBody>
          <a:bodyPr wrap="square">
            <a:spAutoFit/>
          </a:bodyPr>
          <a:lstStyle/>
          <a:p>
            <a:pPr algn="just">
              <a:lnSpc>
                <a:spcPct val="115000"/>
              </a:lnSpc>
              <a:spcAft>
                <a:spcPts val="1000"/>
              </a:spcAft>
            </a:pPr>
            <a:r>
              <a:rPr lang="en-US" sz="2400" b="1" i="1" dirty="0" err="1">
                <a:solidFill>
                  <a:srgbClr val="FF0000"/>
                </a:solidFill>
                <a:latin typeface="Times New Roman" panose="02020603050405020304" pitchFamily="18" charset="0"/>
                <a:ea typeface="Malgun Gothic" panose="020B0503020000020004" pitchFamily="34" charset="-127"/>
                <a:cs typeface="Times New Roman" panose="02020603050405020304" pitchFamily="18" charset="0"/>
              </a:rPr>
              <a:t>Ví</a:t>
            </a:r>
            <a:r>
              <a:rPr lang="en-US" sz="2400" b="1" i="1" dirty="0">
                <a:solidFill>
                  <a:srgbClr val="FF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2400" b="1" i="1" dirty="0" err="1">
                <a:solidFill>
                  <a:srgbClr val="FF0000"/>
                </a:solidFill>
                <a:latin typeface="Times New Roman" panose="02020603050405020304" pitchFamily="18" charset="0"/>
                <a:ea typeface="Malgun Gothic" panose="020B0503020000020004" pitchFamily="34" charset="-127"/>
                <a:cs typeface="Times New Roman" panose="02020603050405020304" pitchFamily="18" charset="0"/>
              </a:rPr>
              <a:t>dụ</a:t>
            </a:r>
            <a:r>
              <a:rPr lang="en-US" sz="2400" b="1" i="1" dirty="0">
                <a:solidFill>
                  <a:srgbClr val="FF0000"/>
                </a:solidFill>
                <a:latin typeface="Times New Roman" panose="02020603050405020304" pitchFamily="18" charset="0"/>
                <a:ea typeface="Malgun Gothic" panose="020B0503020000020004" pitchFamily="34" charset="-127"/>
                <a:cs typeface="Times New Roman" panose="02020603050405020304" pitchFamily="18" charset="0"/>
              </a:rPr>
              <a:t> </a:t>
            </a:r>
            <a:r>
              <a:rPr lang="vi-VN" sz="2400" b="1" i="1" dirty="0" smtClean="0">
                <a:solidFill>
                  <a:srgbClr val="FF0000"/>
                </a:solidFill>
                <a:latin typeface="Times New Roman" panose="02020603050405020304" pitchFamily="18" charset="0"/>
                <a:ea typeface="Malgun Gothic" panose="020B0503020000020004" pitchFamily="34" charset="-127"/>
                <a:cs typeface="Times New Roman" panose="02020603050405020304" pitchFamily="18" charset="0"/>
              </a:rPr>
              <a:t>2/ 123 SGK: </a:t>
            </a:r>
            <a:r>
              <a:rPr lang="en-US" sz="2400" dirty="0" err="1" smtClean="0">
                <a:latin typeface="Times New Roman" panose="02020603050405020304" pitchFamily="18" charset="0"/>
                <a:ea typeface="Malgun Gothic" panose="020B0503020000020004" pitchFamily="34" charset="-127"/>
                <a:cs typeface="Times New Roman" panose="02020603050405020304" pitchFamily="18" charset="0"/>
              </a:rPr>
              <a:t>Hãy</a:t>
            </a:r>
            <a:r>
              <a:rPr lang="en-US" sz="2400" dirty="0" smtClean="0">
                <a:latin typeface="Times New Roman" panose="02020603050405020304" pitchFamily="18" charset="0"/>
                <a:ea typeface="Malgun Gothic" panose="020B0503020000020004" pitchFamily="34" charset="-127"/>
                <a:cs typeface="Times New Roman" panose="02020603050405020304" pitchFamily="18" charset="0"/>
              </a:rPr>
              <a:t> </a:t>
            </a:r>
            <a:r>
              <a:rPr lang="en-US" sz="2400" dirty="0" err="1">
                <a:latin typeface="Times New Roman" panose="02020603050405020304" pitchFamily="18" charset="0"/>
                <a:ea typeface="Malgun Gothic" panose="020B0503020000020004" pitchFamily="34" charset="-127"/>
                <a:cs typeface="Times New Roman" panose="02020603050405020304" pitchFamily="18" charset="0"/>
              </a:rPr>
              <a:t>tính</a:t>
            </a:r>
            <a:r>
              <a:rPr lang="en-US" sz="24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dirty="0" err="1">
                <a:latin typeface="Times New Roman" panose="02020603050405020304" pitchFamily="18" charset="0"/>
                <a:ea typeface="Malgun Gothic" panose="020B0503020000020004" pitchFamily="34" charset="-127"/>
                <a:cs typeface="Times New Roman" panose="02020603050405020304" pitchFamily="18" charset="0"/>
              </a:rPr>
              <a:t>phương</a:t>
            </a:r>
            <a:r>
              <a:rPr lang="en-US" sz="24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dirty="0" err="1">
                <a:latin typeface="Times New Roman" panose="02020603050405020304" pitchFamily="18" charset="0"/>
                <a:ea typeface="Malgun Gothic" panose="020B0503020000020004" pitchFamily="34" charset="-127"/>
                <a:cs typeface="Times New Roman" panose="02020603050405020304" pitchFamily="18" charset="0"/>
              </a:rPr>
              <a:t>sai</a:t>
            </a:r>
            <a:r>
              <a:rPr lang="en-US" sz="24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dirty="0" err="1">
                <a:latin typeface="Times New Roman" panose="02020603050405020304" pitchFamily="18" charset="0"/>
                <a:ea typeface="Malgun Gothic" panose="020B0503020000020004" pitchFamily="34" charset="-127"/>
                <a:cs typeface="Times New Roman" panose="02020603050405020304" pitchFamily="18" charset="0"/>
              </a:rPr>
              <a:t>và</a:t>
            </a:r>
            <a:r>
              <a:rPr lang="en-US" sz="24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dirty="0" err="1">
                <a:latin typeface="Times New Roman" panose="02020603050405020304" pitchFamily="18" charset="0"/>
                <a:ea typeface="Malgun Gothic" panose="020B0503020000020004" pitchFamily="34" charset="-127"/>
                <a:cs typeface="Times New Roman" panose="02020603050405020304" pitchFamily="18" charset="0"/>
              </a:rPr>
              <a:t>độ</a:t>
            </a:r>
            <a:r>
              <a:rPr lang="en-US" sz="24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dirty="0" err="1">
                <a:latin typeface="Times New Roman" panose="02020603050405020304" pitchFamily="18" charset="0"/>
                <a:ea typeface="Malgun Gothic" panose="020B0503020000020004" pitchFamily="34" charset="-127"/>
                <a:cs typeface="Times New Roman" panose="02020603050405020304" pitchFamily="18" charset="0"/>
              </a:rPr>
              <a:t>lệch</a:t>
            </a:r>
            <a:r>
              <a:rPr lang="en-US" sz="24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dirty="0" err="1">
                <a:latin typeface="Times New Roman" panose="02020603050405020304" pitchFamily="18" charset="0"/>
                <a:ea typeface="Malgun Gothic" panose="020B0503020000020004" pitchFamily="34" charset="-127"/>
                <a:cs typeface="Times New Roman" panose="02020603050405020304" pitchFamily="18" charset="0"/>
              </a:rPr>
              <a:t>chuẩn</a:t>
            </a:r>
            <a:r>
              <a:rPr lang="en-US" sz="24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dirty="0" err="1">
                <a:latin typeface="Times New Roman" panose="02020603050405020304" pitchFamily="18" charset="0"/>
                <a:ea typeface="Malgun Gothic" panose="020B0503020000020004" pitchFamily="34" charset="-127"/>
                <a:cs typeface="Times New Roman" panose="02020603050405020304" pitchFamily="18" charset="0"/>
              </a:rPr>
              <a:t>của</a:t>
            </a:r>
            <a:r>
              <a:rPr lang="en-US" sz="24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dirty="0" err="1">
                <a:latin typeface="Times New Roman" panose="02020603050405020304" pitchFamily="18" charset="0"/>
                <a:ea typeface="Malgun Gothic" panose="020B0503020000020004" pitchFamily="34" charset="-127"/>
                <a:cs typeface="Times New Roman" panose="02020603050405020304" pitchFamily="18" charset="0"/>
              </a:rPr>
              <a:t>mỗi</a:t>
            </a:r>
            <a:r>
              <a:rPr lang="en-US" sz="24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dirty="0" err="1">
                <a:latin typeface="Times New Roman" panose="02020603050405020304" pitchFamily="18" charset="0"/>
                <a:ea typeface="Malgun Gothic" panose="020B0503020000020004" pitchFamily="34" charset="-127"/>
                <a:cs typeface="Times New Roman" panose="02020603050405020304" pitchFamily="18" charset="0"/>
              </a:rPr>
              <a:t>mẫu</a:t>
            </a:r>
            <a:r>
              <a:rPr lang="en-US" sz="24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dirty="0" err="1">
                <a:latin typeface="Times New Roman" panose="02020603050405020304" pitchFamily="18" charset="0"/>
                <a:ea typeface="Malgun Gothic" panose="020B0503020000020004" pitchFamily="34" charset="-127"/>
                <a:cs typeface="Times New Roman" panose="02020603050405020304" pitchFamily="18" charset="0"/>
              </a:rPr>
              <a:t>số</a:t>
            </a:r>
            <a:r>
              <a:rPr lang="en-US" sz="24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dirty="0" err="1">
                <a:latin typeface="Times New Roman" panose="02020603050405020304" pitchFamily="18" charset="0"/>
                <a:ea typeface="Malgun Gothic" panose="020B0503020000020004" pitchFamily="34" charset="-127"/>
                <a:cs typeface="Times New Roman" panose="02020603050405020304" pitchFamily="18" charset="0"/>
              </a:rPr>
              <a:t>liệu</a:t>
            </a:r>
            <a:r>
              <a:rPr lang="en-US" sz="24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dirty="0" err="1">
                <a:latin typeface="Times New Roman" panose="02020603050405020304" pitchFamily="18" charset="0"/>
                <a:ea typeface="Malgun Gothic" panose="020B0503020000020004" pitchFamily="34" charset="-127"/>
                <a:cs typeface="Times New Roman" panose="02020603050405020304" pitchFamily="18" charset="0"/>
              </a:rPr>
              <a:t>ghi</a:t>
            </a:r>
            <a:r>
              <a:rPr lang="en-US" sz="24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dirty="0" err="1">
                <a:latin typeface="Times New Roman" panose="02020603050405020304" pitchFamily="18" charset="0"/>
                <a:ea typeface="Malgun Gothic" panose="020B0503020000020004" pitchFamily="34" charset="-127"/>
                <a:cs typeface="Times New Roman" panose="02020603050405020304" pitchFamily="18" charset="0"/>
              </a:rPr>
              <a:t>kết</a:t>
            </a:r>
            <a:r>
              <a:rPr lang="en-US" sz="24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dirty="0" err="1">
                <a:latin typeface="Times New Roman" panose="02020603050405020304" pitchFamily="18" charset="0"/>
                <a:ea typeface="Malgun Gothic" panose="020B0503020000020004" pitchFamily="34" charset="-127"/>
                <a:cs typeface="Times New Roman" panose="02020603050405020304" pitchFamily="18" charset="0"/>
              </a:rPr>
              <a:t>quả</a:t>
            </a:r>
            <a:r>
              <a:rPr lang="en-US" sz="24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dirty="0" err="1">
                <a:latin typeface="Times New Roman" panose="02020603050405020304" pitchFamily="18" charset="0"/>
                <a:ea typeface="Malgun Gothic" panose="020B0503020000020004" pitchFamily="34" charset="-127"/>
                <a:cs typeface="Times New Roman" panose="02020603050405020304" pitchFamily="18" charset="0"/>
              </a:rPr>
              <a:t>các</a:t>
            </a:r>
            <a:r>
              <a:rPr lang="en-US" sz="24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dirty="0" err="1">
                <a:latin typeface="Times New Roman" panose="02020603050405020304" pitchFamily="18" charset="0"/>
                <a:ea typeface="Malgun Gothic" panose="020B0503020000020004" pitchFamily="34" charset="-127"/>
                <a:cs typeface="Times New Roman" panose="02020603050405020304" pitchFamily="18" charset="0"/>
              </a:rPr>
              <a:t>lần</a:t>
            </a:r>
            <a:r>
              <a:rPr lang="en-US" sz="24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dirty="0" err="1">
                <a:latin typeface="Times New Roman" panose="02020603050405020304" pitchFamily="18" charset="0"/>
                <a:ea typeface="Malgun Gothic" panose="020B0503020000020004" pitchFamily="34" charset="-127"/>
                <a:cs typeface="Times New Roman" panose="02020603050405020304" pitchFamily="18" charset="0"/>
              </a:rPr>
              <a:t>bắn</a:t>
            </a:r>
            <a:r>
              <a:rPr lang="en-US" sz="24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dirty="0" err="1" smtClean="0">
                <a:latin typeface="Times New Roman" panose="02020603050405020304" pitchFamily="18" charset="0"/>
                <a:ea typeface="Malgun Gothic" panose="020B0503020000020004" pitchFamily="34" charset="-127"/>
                <a:cs typeface="Times New Roman" panose="02020603050405020304" pitchFamily="18" charset="0"/>
              </a:rPr>
              <a:t>của</a:t>
            </a:r>
            <a:r>
              <a:rPr lang="vi-VN" sz="2400" dirty="0" smtClean="0">
                <a:latin typeface="Times New Roman" panose="02020603050405020304" pitchFamily="18" charset="0"/>
                <a:ea typeface="Malgun Gothic" panose="020B0503020000020004" pitchFamily="34" charset="-127"/>
                <a:cs typeface="Times New Roman" panose="02020603050405020304" pitchFamily="18" charset="0"/>
              </a:rPr>
              <a:t> </a:t>
            </a:r>
            <a:r>
              <a:rPr lang="en-US" sz="2400" dirty="0" err="1" smtClean="0">
                <a:latin typeface="Times New Roman" panose="02020603050405020304" pitchFamily="18" charset="0"/>
                <a:ea typeface="Malgun Gothic" panose="020B0503020000020004" pitchFamily="34" charset="-127"/>
                <a:cs typeface="Times New Roman" panose="02020603050405020304" pitchFamily="18" charset="0"/>
              </a:rPr>
              <a:t>từng</a:t>
            </a:r>
            <a:r>
              <a:rPr lang="en-US" sz="2400" dirty="0" smtClean="0">
                <a:latin typeface="Times New Roman" panose="02020603050405020304" pitchFamily="18" charset="0"/>
                <a:ea typeface="Malgun Gothic" panose="020B0503020000020004" pitchFamily="34" charset="-127"/>
                <a:cs typeface="Times New Roman" panose="02020603050405020304" pitchFamily="18" charset="0"/>
              </a:rPr>
              <a:t> </a:t>
            </a:r>
            <a:r>
              <a:rPr lang="en-US" sz="2400" dirty="0" err="1">
                <a:latin typeface="Times New Roman" panose="02020603050405020304" pitchFamily="18" charset="0"/>
                <a:ea typeface="Malgun Gothic" panose="020B0503020000020004" pitchFamily="34" charset="-127"/>
                <a:cs typeface="Times New Roman" panose="02020603050405020304" pitchFamily="18" charset="0"/>
              </a:rPr>
              <a:t>cung</a:t>
            </a:r>
            <a:r>
              <a:rPr lang="en-US" sz="24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dirty="0" err="1">
                <a:latin typeface="Times New Roman" panose="02020603050405020304" pitchFamily="18" charset="0"/>
                <a:ea typeface="Malgun Gothic" panose="020B0503020000020004" pitchFamily="34" charset="-127"/>
                <a:cs typeface="Times New Roman" panose="02020603050405020304" pitchFamily="18" charset="0"/>
              </a:rPr>
              <a:t>thủ</a:t>
            </a:r>
            <a:r>
              <a:rPr lang="en-US" sz="2400" dirty="0">
                <a:latin typeface="Times New Roman" panose="02020603050405020304" pitchFamily="18" charset="0"/>
                <a:ea typeface="Malgun Gothic" panose="020B0503020000020004" pitchFamily="34" charset="-127"/>
                <a:cs typeface="Times New Roman" panose="02020603050405020304" pitchFamily="18" charset="0"/>
              </a:rPr>
              <a:t> </a:t>
            </a:r>
            <a:r>
              <a:rPr lang="vi-VN" sz="2400" dirty="0" smtClean="0">
                <a:latin typeface="Times New Roman" panose="02020603050405020304" pitchFamily="18" charset="0"/>
                <a:ea typeface="Malgun Gothic" panose="020B0503020000020004" pitchFamily="34" charset="-127"/>
                <a:cs typeface="Times New Roman" panose="02020603050405020304" pitchFamily="18" charset="0"/>
              </a:rPr>
              <a:t>trong HĐKP2.</a:t>
            </a:r>
            <a:endParaRPr lang="en-US" sz="2400" dirty="0">
              <a:effectLst/>
              <a:latin typeface="Times New Roman" panose="02020603050405020304" pitchFamily="18" charset="0"/>
              <a:ea typeface="Malgun Gothic" panose="020B0503020000020004" pitchFamily="34" charset="-127"/>
              <a:cs typeface="Times New Roman" panose="02020603050405020304" pitchFamily="18" charset="0"/>
            </a:endParaRPr>
          </a:p>
        </p:txBody>
      </p:sp>
      <p:sp>
        <p:nvSpPr>
          <p:cNvPr id="7" name="Rectangle 6"/>
          <p:cNvSpPr/>
          <p:nvPr/>
        </p:nvSpPr>
        <p:spPr>
          <a:xfrm>
            <a:off x="7762233" y="639998"/>
            <a:ext cx="833119" cy="483017"/>
          </a:xfrm>
          <a:prstGeom prst="rect">
            <a:avLst/>
          </a:prstGeom>
        </p:spPr>
        <p:txBody>
          <a:bodyPr wrap="square">
            <a:spAutoFit/>
          </a:bodyPr>
          <a:lstStyle/>
          <a:p>
            <a:pPr algn="ctr">
              <a:lnSpc>
                <a:spcPct val="115000"/>
              </a:lnSpc>
              <a:spcAft>
                <a:spcPts val="1000"/>
              </a:spcAft>
              <a:tabLst>
                <a:tab pos="540385" algn="l"/>
              </a:tabLst>
            </a:pPr>
            <a:r>
              <a:rPr lang="en-US" sz="2400" b="1" dirty="0" err="1">
                <a:solidFill>
                  <a:srgbClr val="FF0000"/>
                </a:solidFill>
                <a:latin typeface="Times New Roman" panose="02020603050405020304" pitchFamily="18" charset="0"/>
                <a:ea typeface="Malgun Gothic" panose="020B0503020000020004" pitchFamily="34" charset="-127"/>
                <a:cs typeface="Times New Roman" panose="02020603050405020304" pitchFamily="18" charset="0"/>
              </a:rPr>
              <a:t>Giải</a:t>
            </a:r>
            <a:endParaRPr lang="en-US" sz="2400" dirty="0">
              <a:solidFill>
                <a:srgbClr val="FF0000"/>
              </a:solidFill>
              <a:effectLst/>
              <a:latin typeface="Times New Roman" panose="02020603050405020304" pitchFamily="18" charset="0"/>
              <a:ea typeface="Malgun Gothic" panose="020B0503020000020004" pitchFamily="34" charset="-127"/>
              <a:cs typeface="Times New Roman" panose="02020603050405020304" pitchFamily="18" charset="0"/>
            </a:endParaRPr>
          </a:p>
        </p:txBody>
      </p:sp>
      <p:sp>
        <p:nvSpPr>
          <p:cNvPr id="8" name="Rectangle 7"/>
          <p:cNvSpPr/>
          <p:nvPr/>
        </p:nvSpPr>
        <p:spPr>
          <a:xfrm>
            <a:off x="135518" y="977984"/>
            <a:ext cx="8403967" cy="1070037"/>
          </a:xfrm>
          <a:prstGeom prst="rect">
            <a:avLst/>
          </a:prstGeom>
        </p:spPr>
        <p:txBody>
          <a:bodyPr wrap="square">
            <a:spAutoFit/>
          </a:bodyPr>
          <a:lstStyle/>
          <a:p>
            <a:pPr algn="just">
              <a:lnSpc>
                <a:spcPct val="115000"/>
              </a:lnSpc>
              <a:spcAft>
                <a:spcPts val="1000"/>
              </a:spcAft>
            </a:pPr>
            <a:r>
              <a:rPr lang="en-US" sz="2400" dirty="0" err="1">
                <a:latin typeface="Times New Roman" panose="02020603050405020304" pitchFamily="18" charset="0"/>
                <a:ea typeface="Malgun Gothic" panose="020B0503020000020004" pitchFamily="34" charset="-127"/>
                <a:cs typeface="Times New Roman" panose="02020603050405020304" pitchFamily="18" charset="0"/>
              </a:rPr>
              <a:t>Số</a:t>
            </a:r>
            <a:r>
              <a:rPr lang="en-US" sz="24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dirty="0" err="1">
                <a:latin typeface="Times New Roman" panose="02020603050405020304" pitchFamily="18" charset="0"/>
                <a:ea typeface="Malgun Gothic" panose="020B0503020000020004" pitchFamily="34" charset="-127"/>
                <a:cs typeface="Times New Roman" panose="02020603050405020304" pitchFamily="18" charset="0"/>
              </a:rPr>
              <a:t>trung</a:t>
            </a:r>
            <a:r>
              <a:rPr lang="en-US" sz="24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dirty="0" err="1">
                <a:latin typeface="Times New Roman" panose="02020603050405020304" pitchFamily="18" charset="0"/>
                <a:ea typeface="Malgun Gothic" panose="020B0503020000020004" pitchFamily="34" charset="-127"/>
                <a:cs typeface="Times New Roman" panose="02020603050405020304" pitchFamily="18" charset="0"/>
              </a:rPr>
              <a:t>bình</a:t>
            </a:r>
            <a:r>
              <a:rPr lang="en-US" sz="24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dirty="0" err="1">
                <a:latin typeface="Times New Roman" panose="02020603050405020304" pitchFamily="18" charset="0"/>
                <a:ea typeface="Malgun Gothic" panose="020B0503020000020004" pitchFamily="34" charset="-127"/>
                <a:cs typeface="Times New Roman" panose="02020603050405020304" pitchFamily="18" charset="0"/>
              </a:rPr>
              <a:t>của</a:t>
            </a:r>
            <a:r>
              <a:rPr lang="en-US" sz="24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dirty="0" err="1">
                <a:latin typeface="Times New Roman" panose="02020603050405020304" pitchFamily="18" charset="0"/>
                <a:ea typeface="Malgun Gothic" panose="020B0503020000020004" pitchFamily="34" charset="-127"/>
                <a:cs typeface="Times New Roman" panose="02020603050405020304" pitchFamily="18" charset="0"/>
              </a:rPr>
              <a:t>kết</a:t>
            </a:r>
            <a:r>
              <a:rPr lang="en-US" sz="24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dirty="0" err="1">
                <a:latin typeface="Times New Roman" panose="02020603050405020304" pitchFamily="18" charset="0"/>
                <a:ea typeface="Malgun Gothic" panose="020B0503020000020004" pitchFamily="34" charset="-127"/>
                <a:cs typeface="Times New Roman" panose="02020603050405020304" pitchFamily="18" charset="0"/>
              </a:rPr>
              <a:t>quả</a:t>
            </a:r>
            <a:r>
              <a:rPr lang="en-US" sz="24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dirty="0" err="1">
                <a:latin typeface="Times New Roman" panose="02020603050405020304" pitchFamily="18" charset="0"/>
                <a:ea typeface="Malgun Gothic" panose="020B0503020000020004" pitchFamily="34" charset="-127"/>
                <a:cs typeface="Times New Roman" panose="02020603050405020304" pitchFamily="18" charset="0"/>
              </a:rPr>
              <a:t>các</a:t>
            </a:r>
            <a:r>
              <a:rPr lang="en-US" sz="24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dirty="0" err="1">
                <a:latin typeface="Times New Roman" panose="02020603050405020304" pitchFamily="18" charset="0"/>
                <a:ea typeface="Malgun Gothic" panose="020B0503020000020004" pitchFamily="34" charset="-127"/>
                <a:cs typeface="Times New Roman" panose="02020603050405020304" pitchFamily="18" charset="0"/>
              </a:rPr>
              <a:t>lần</a:t>
            </a:r>
            <a:r>
              <a:rPr lang="en-US" sz="24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dirty="0" err="1">
                <a:latin typeface="Times New Roman" panose="02020603050405020304" pitchFamily="18" charset="0"/>
                <a:ea typeface="Malgun Gothic" panose="020B0503020000020004" pitchFamily="34" charset="-127"/>
                <a:cs typeface="Times New Roman" panose="02020603050405020304" pitchFamily="18" charset="0"/>
              </a:rPr>
              <a:t>bắn</a:t>
            </a:r>
            <a:r>
              <a:rPr lang="en-US" sz="24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dirty="0" err="1">
                <a:latin typeface="Times New Roman" panose="02020603050405020304" pitchFamily="18" charset="0"/>
                <a:ea typeface="Malgun Gothic" panose="020B0503020000020004" pitchFamily="34" charset="-127"/>
                <a:cs typeface="Times New Roman" panose="02020603050405020304" pitchFamily="18" charset="0"/>
              </a:rPr>
              <a:t>của</a:t>
            </a:r>
            <a:r>
              <a:rPr lang="en-US" sz="24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dirty="0" err="1">
                <a:latin typeface="Times New Roman" panose="02020603050405020304" pitchFamily="18" charset="0"/>
                <a:ea typeface="Malgun Gothic" panose="020B0503020000020004" pitchFamily="34" charset="-127"/>
                <a:cs typeface="Times New Roman" panose="02020603050405020304" pitchFamily="18" charset="0"/>
              </a:rPr>
              <a:t>cung</a:t>
            </a:r>
            <a:r>
              <a:rPr lang="en-US" sz="24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dirty="0" err="1">
                <a:latin typeface="Times New Roman" panose="02020603050405020304" pitchFamily="18" charset="0"/>
                <a:ea typeface="Malgun Gothic" panose="020B0503020000020004" pitchFamily="34" charset="-127"/>
                <a:cs typeface="Times New Roman" panose="02020603050405020304" pitchFamily="18" charset="0"/>
              </a:rPr>
              <a:t>thủ</a:t>
            </a:r>
            <a:r>
              <a:rPr lang="en-US" sz="2400" dirty="0">
                <a:latin typeface="Times New Roman" panose="02020603050405020304" pitchFamily="18" charset="0"/>
                <a:ea typeface="Malgun Gothic" panose="020B0503020000020004" pitchFamily="34" charset="-127"/>
                <a:cs typeface="Times New Roman" panose="02020603050405020304" pitchFamily="18" charset="0"/>
              </a:rPr>
              <a:t> A </a:t>
            </a:r>
            <a:r>
              <a:rPr lang="en-US" sz="2400" dirty="0" err="1">
                <a:latin typeface="Times New Roman" panose="02020603050405020304" pitchFamily="18" charset="0"/>
                <a:ea typeface="Malgun Gothic" panose="020B0503020000020004" pitchFamily="34" charset="-127"/>
                <a:cs typeface="Times New Roman" panose="02020603050405020304" pitchFamily="18" charset="0"/>
              </a:rPr>
              <a:t>là</a:t>
            </a:r>
            <a:r>
              <a:rPr lang="en-US" sz="2400" dirty="0">
                <a:latin typeface="Times New Roman" panose="02020603050405020304" pitchFamily="18" charset="0"/>
                <a:ea typeface="Malgun Gothic" panose="020B0503020000020004" pitchFamily="34" charset="-127"/>
                <a:cs typeface="Times New Roman" panose="02020603050405020304" pitchFamily="18" charset="0"/>
              </a:rPr>
              <a:t>:</a:t>
            </a:r>
          </a:p>
          <a:p>
            <a:pPr indent="457200" algn="just">
              <a:lnSpc>
                <a:spcPct val="115000"/>
              </a:lnSpc>
              <a:spcAft>
                <a:spcPts val="1000"/>
              </a:spcAft>
            </a:pPr>
            <a:r>
              <a:rPr lang="en-US" sz="2400" dirty="0">
                <a:latin typeface="Times New Roman" panose="02020603050405020304" pitchFamily="18" charset="0"/>
                <a:ea typeface="Malgun Gothic" panose="020B0503020000020004" pitchFamily="34" charset="-127"/>
                <a:cs typeface="Times New Roman" panose="02020603050405020304" pitchFamily="18" charset="0"/>
              </a:rPr>
              <a:t>(8 + 9 + 10 + 7+ 6 + 10 + 6 + 7+ 9 + 8): 10 = 8.</a:t>
            </a:r>
            <a:endParaRPr lang="en-US" sz="2400" dirty="0">
              <a:effectLst/>
              <a:latin typeface="Times New Roman" panose="02020603050405020304" pitchFamily="18" charset="0"/>
              <a:ea typeface="Malgun Gothic" panose="020B0503020000020004" pitchFamily="34" charset="-127"/>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0" name="Rectangle 9"/>
              <p:cNvSpPr/>
              <p:nvPr/>
            </p:nvSpPr>
            <p:spPr>
              <a:xfrm>
                <a:off x="135518" y="1897623"/>
                <a:ext cx="9008482" cy="1247777"/>
              </a:xfrm>
              <a:prstGeom prst="rect">
                <a:avLst/>
              </a:prstGeom>
            </p:spPr>
            <p:txBody>
              <a:bodyPr wrap="square">
                <a:spAutoFit/>
              </a:bodyPr>
              <a:lstStyle/>
              <a:p>
                <a:pPr algn="just">
                  <a:lnSpc>
                    <a:spcPct val="115000"/>
                  </a:lnSpc>
                  <a:spcAft>
                    <a:spcPts val="1000"/>
                  </a:spcAft>
                </a:pPr>
                <a:r>
                  <a:rPr lang="en-US" sz="2400" dirty="0" err="1">
                    <a:latin typeface="Times New Roman" panose="02020603050405020304" pitchFamily="18" charset="0"/>
                    <a:ea typeface="Malgun Gothic" panose="020B0503020000020004" pitchFamily="34" charset="-127"/>
                    <a:cs typeface="Times New Roman" panose="02020603050405020304" pitchFamily="18" charset="0"/>
                  </a:rPr>
                  <a:t>Phương</a:t>
                </a:r>
                <a:r>
                  <a:rPr lang="en-US" sz="24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dirty="0" err="1">
                    <a:latin typeface="Times New Roman" panose="02020603050405020304" pitchFamily="18" charset="0"/>
                    <a:ea typeface="Malgun Gothic" panose="020B0503020000020004" pitchFamily="34" charset="-127"/>
                    <a:cs typeface="Times New Roman" panose="02020603050405020304" pitchFamily="18" charset="0"/>
                  </a:rPr>
                  <a:t>sai</a:t>
                </a:r>
                <a:r>
                  <a:rPr lang="en-US" sz="2400" dirty="0">
                    <a:latin typeface="Times New Roman" panose="02020603050405020304" pitchFamily="18" charset="0"/>
                    <a:ea typeface="Malgun Gothic" panose="020B0503020000020004" pitchFamily="34" charset="-127"/>
                    <a:cs typeface="Times New Roman" panose="02020603050405020304" pitchFamily="18" charset="0"/>
                  </a:rPr>
                  <a:t> </a:t>
                </a:r>
                <a:r>
                  <a:rPr lang="vi-VN" sz="2400" dirty="0" smtClean="0">
                    <a:latin typeface="Times New Roman" panose="02020603050405020304" pitchFamily="18" charset="0"/>
                    <a:ea typeface="Malgun Gothic" panose="020B0503020000020004" pitchFamily="34" charset="-127"/>
                    <a:cs typeface="Times New Roman" panose="02020603050405020304" pitchFamily="18" charset="0"/>
                  </a:rPr>
                  <a:t>mẫu</a:t>
                </a:r>
                <a:r>
                  <a:rPr lang="en-US" sz="2400" dirty="0" smtClean="0">
                    <a:latin typeface="Times New Roman" panose="02020603050405020304" pitchFamily="18" charset="0"/>
                    <a:ea typeface="Malgun Gothic" panose="020B0503020000020004" pitchFamily="34" charset="-127"/>
                    <a:cs typeface="Times New Roman" panose="02020603050405020304" pitchFamily="18" charset="0"/>
                  </a:rPr>
                  <a:t> </a:t>
                </a:r>
                <a:r>
                  <a:rPr lang="en-US" sz="2400" dirty="0" err="1">
                    <a:latin typeface="Times New Roman" panose="02020603050405020304" pitchFamily="18" charset="0"/>
                    <a:ea typeface="Malgun Gothic" panose="020B0503020000020004" pitchFamily="34" charset="-127"/>
                    <a:cs typeface="Times New Roman" panose="02020603050405020304" pitchFamily="18" charset="0"/>
                  </a:rPr>
                  <a:t>số</a:t>
                </a:r>
                <a:r>
                  <a:rPr lang="en-US" sz="24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dirty="0" err="1">
                    <a:latin typeface="Times New Roman" panose="02020603050405020304" pitchFamily="18" charset="0"/>
                    <a:ea typeface="Malgun Gothic" panose="020B0503020000020004" pitchFamily="34" charset="-127"/>
                    <a:cs typeface="Times New Roman" panose="02020603050405020304" pitchFamily="18" charset="0"/>
                  </a:rPr>
                  <a:t>liệu</a:t>
                </a:r>
                <a:r>
                  <a:rPr lang="en-US" sz="24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dirty="0" err="1">
                    <a:latin typeface="Times New Roman" panose="02020603050405020304" pitchFamily="18" charset="0"/>
                    <a:ea typeface="Malgun Gothic" panose="020B0503020000020004" pitchFamily="34" charset="-127"/>
                    <a:cs typeface="Times New Roman" panose="02020603050405020304" pitchFamily="18" charset="0"/>
                  </a:rPr>
                  <a:t>của</a:t>
                </a:r>
                <a:r>
                  <a:rPr lang="en-US" sz="24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dirty="0" err="1">
                    <a:latin typeface="Times New Roman" panose="02020603050405020304" pitchFamily="18" charset="0"/>
                    <a:ea typeface="Malgun Gothic" panose="020B0503020000020004" pitchFamily="34" charset="-127"/>
                    <a:cs typeface="Times New Roman" panose="02020603050405020304" pitchFamily="18" charset="0"/>
                  </a:rPr>
                  <a:t>cung</a:t>
                </a:r>
                <a:r>
                  <a:rPr lang="en-US" sz="24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dirty="0" err="1">
                    <a:latin typeface="Times New Roman" panose="02020603050405020304" pitchFamily="18" charset="0"/>
                    <a:ea typeface="Malgun Gothic" panose="020B0503020000020004" pitchFamily="34" charset="-127"/>
                    <a:cs typeface="Times New Roman" panose="02020603050405020304" pitchFamily="18" charset="0"/>
                  </a:rPr>
                  <a:t>thủ</a:t>
                </a:r>
                <a:r>
                  <a:rPr lang="en-US" sz="2400" dirty="0">
                    <a:latin typeface="Times New Roman" panose="02020603050405020304" pitchFamily="18" charset="0"/>
                    <a:ea typeface="Malgun Gothic" panose="020B0503020000020004" pitchFamily="34" charset="-127"/>
                    <a:cs typeface="Times New Roman" panose="02020603050405020304" pitchFamily="18" charset="0"/>
                  </a:rPr>
                  <a:t> A </a:t>
                </a:r>
                <a:r>
                  <a:rPr lang="en-US" sz="2400" dirty="0" err="1">
                    <a:latin typeface="Times New Roman" panose="02020603050405020304" pitchFamily="18" charset="0"/>
                    <a:ea typeface="Malgun Gothic" panose="020B0503020000020004" pitchFamily="34" charset="-127"/>
                    <a:cs typeface="Times New Roman" panose="02020603050405020304" pitchFamily="18" charset="0"/>
                  </a:rPr>
                  <a:t>là</a:t>
                </a:r>
                <a:r>
                  <a:rPr lang="en-US" sz="2400" dirty="0">
                    <a:latin typeface="Times New Roman" panose="02020603050405020304" pitchFamily="18" charset="0"/>
                    <a:ea typeface="Malgun Gothic" panose="020B0503020000020004" pitchFamily="34" charset="-127"/>
                    <a:cs typeface="Times New Roman" panose="02020603050405020304" pitchFamily="18" charset="0"/>
                  </a:rPr>
                  <a:t>:</a:t>
                </a:r>
                <a:endParaRPr lang="en-US" sz="2400" dirty="0">
                  <a:effectLst/>
                  <a:latin typeface="Times New Roman" panose="02020603050405020304" pitchFamily="18" charset="0"/>
                  <a:ea typeface="Malgun Gothic" panose="020B0503020000020004" pitchFamily="34" charset="-127"/>
                  <a:cs typeface="Times New Roman" panose="02020603050405020304" pitchFamily="18" charset="0"/>
                </a:endParaRPr>
              </a:p>
              <a:p>
                <a:pPr indent="457200" algn="just">
                  <a:lnSpc>
                    <a:spcPct val="115000"/>
                  </a:lnSpc>
                  <a:spcAft>
                    <a:spcPts val="1000"/>
                  </a:spcAft>
                </a:pPr>
                <a:r>
                  <a:rPr lang="en-US" sz="2400" dirty="0">
                    <a:effectLst/>
                    <a:latin typeface="Times New Roman" panose="02020603050405020304" pitchFamily="18" charset="0"/>
                    <a:ea typeface="Malgun Gothic" panose="020B0503020000020004" pitchFamily="34" charset="-127"/>
                    <a:cs typeface="Times New Roman" panose="02020603050405020304" pitchFamily="18" charset="0"/>
                  </a:rPr>
                  <a:t>S</a:t>
                </a:r>
                <a:r>
                  <a:rPr lang="en-US" sz="2400" baseline="-25000" dirty="0">
                    <a:effectLst/>
                    <a:latin typeface="Times New Roman" panose="02020603050405020304" pitchFamily="18" charset="0"/>
                    <a:ea typeface="Malgun Gothic" panose="020B0503020000020004" pitchFamily="34" charset="-127"/>
                    <a:cs typeface="Times New Roman" panose="02020603050405020304" pitchFamily="18" charset="0"/>
                  </a:rPr>
                  <a:t>A</a:t>
                </a:r>
                <a:r>
                  <a:rPr lang="en-US" sz="2400" baseline="30000" dirty="0">
                    <a:effectLst/>
                    <a:latin typeface="Times New Roman" panose="02020603050405020304" pitchFamily="18" charset="0"/>
                    <a:ea typeface="Malgun Gothic" panose="020B0503020000020004" pitchFamily="34" charset="-127"/>
                    <a:cs typeface="Times New Roman" panose="02020603050405020304" pitchFamily="18" charset="0"/>
                  </a:rPr>
                  <a:t>2</a:t>
                </a:r>
                <a:r>
                  <a:rPr lang="en-US" sz="2400" dirty="0">
                    <a:effectLst/>
                    <a:latin typeface="Times New Roman" panose="02020603050405020304" pitchFamily="18" charset="0"/>
                    <a:ea typeface="Malgun Gothic" panose="020B0503020000020004" pitchFamily="34" charset="-127"/>
                    <a:cs typeface="Times New Roman" panose="02020603050405020304" pitchFamily="18" charset="0"/>
                  </a:rPr>
                  <a:t> = </a:t>
                </a:r>
                <a14:m>
                  <m:oMath xmlns:m="http://schemas.openxmlformats.org/officeDocument/2006/math">
                    <m:f>
                      <m:fPr>
                        <m:ctrlPr>
                          <a:rPr lang="en-US" sz="2400" i="1">
                            <a:effectLst/>
                            <a:latin typeface="Cambria Math" panose="02040503050406030204" pitchFamily="18" charset="0"/>
                            <a:ea typeface="Malgun Gothic" panose="020B0503020000020004" pitchFamily="34" charset="-127"/>
                            <a:cs typeface="Times New Roman" panose="02020603050405020304" pitchFamily="18" charset="0"/>
                          </a:rPr>
                        </m:ctrlPr>
                      </m:fPr>
                      <m:num>
                        <m:r>
                          <a:rPr lang="en-US" sz="2400" i="1">
                            <a:effectLst/>
                            <a:latin typeface="Cambria Math" panose="02040503050406030204" pitchFamily="18" charset="0"/>
                            <a:ea typeface="Malgun Gothic" panose="020B0503020000020004" pitchFamily="34" charset="-127"/>
                            <a:cs typeface="Times New Roman" panose="02020603050405020304" pitchFamily="18" charset="0"/>
                          </a:rPr>
                          <m:t>1</m:t>
                        </m:r>
                      </m:num>
                      <m:den>
                        <m:r>
                          <a:rPr lang="en-US" sz="2400" i="1">
                            <a:effectLst/>
                            <a:latin typeface="Cambria Math" panose="02040503050406030204" pitchFamily="18" charset="0"/>
                            <a:ea typeface="Malgun Gothic" panose="020B0503020000020004" pitchFamily="34" charset="-127"/>
                            <a:cs typeface="Times New Roman" panose="02020603050405020304" pitchFamily="18" charset="0"/>
                          </a:rPr>
                          <m:t>10</m:t>
                        </m:r>
                      </m:den>
                    </m:f>
                  </m:oMath>
                </a14:m>
                <a:r>
                  <a:rPr lang="en-US" sz="2400" dirty="0">
                    <a:effectLst/>
                    <a:latin typeface="Times New Roman" panose="02020603050405020304" pitchFamily="18" charset="0"/>
                    <a:ea typeface="Malgun Gothic" panose="020B0503020000020004" pitchFamily="34" charset="-127"/>
                    <a:cs typeface="Times New Roman" panose="02020603050405020304" pitchFamily="18" charset="0"/>
                  </a:rPr>
                  <a:t>( 8</a:t>
                </a:r>
                <a:r>
                  <a:rPr lang="en-US" sz="2400" baseline="30000" dirty="0">
                    <a:effectLst/>
                    <a:latin typeface="Times New Roman" panose="02020603050405020304" pitchFamily="18" charset="0"/>
                    <a:ea typeface="Malgun Gothic" panose="020B0503020000020004" pitchFamily="34" charset="-127"/>
                    <a:cs typeface="Times New Roman" panose="02020603050405020304" pitchFamily="18" charset="0"/>
                  </a:rPr>
                  <a:t>2</a:t>
                </a:r>
                <a:r>
                  <a:rPr lang="en-US" sz="2400" dirty="0">
                    <a:effectLst/>
                    <a:latin typeface="Times New Roman" panose="02020603050405020304" pitchFamily="18" charset="0"/>
                    <a:ea typeface="Malgun Gothic" panose="020B0503020000020004" pitchFamily="34" charset="-127"/>
                    <a:cs typeface="Times New Roman" panose="02020603050405020304" pitchFamily="18" charset="0"/>
                  </a:rPr>
                  <a:t>+ 9</a:t>
                </a:r>
                <a:r>
                  <a:rPr lang="en-US" sz="2400" baseline="30000" dirty="0">
                    <a:effectLst/>
                    <a:latin typeface="Times New Roman" panose="02020603050405020304" pitchFamily="18" charset="0"/>
                    <a:ea typeface="Malgun Gothic" panose="020B0503020000020004" pitchFamily="34" charset="-127"/>
                    <a:cs typeface="Times New Roman" panose="02020603050405020304" pitchFamily="18" charset="0"/>
                  </a:rPr>
                  <a:t>2</a:t>
                </a:r>
                <a:r>
                  <a:rPr lang="en-US" sz="2400" dirty="0">
                    <a:effectLst/>
                    <a:latin typeface="Times New Roman" panose="02020603050405020304" pitchFamily="18" charset="0"/>
                    <a:ea typeface="Malgun Gothic" panose="020B0503020000020004" pitchFamily="34" charset="-127"/>
                    <a:cs typeface="Times New Roman" panose="02020603050405020304" pitchFamily="18" charset="0"/>
                  </a:rPr>
                  <a:t> + 10</a:t>
                </a:r>
                <a:r>
                  <a:rPr lang="en-US" sz="2400" baseline="30000" dirty="0">
                    <a:effectLst/>
                    <a:latin typeface="Times New Roman" panose="02020603050405020304" pitchFamily="18" charset="0"/>
                    <a:ea typeface="Malgun Gothic" panose="020B0503020000020004" pitchFamily="34" charset="-127"/>
                    <a:cs typeface="Times New Roman" panose="02020603050405020304" pitchFamily="18" charset="0"/>
                  </a:rPr>
                  <a:t>2</a:t>
                </a:r>
                <a:r>
                  <a:rPr lang="en-US" sz="2400" dirty="0">
                    <a:effectLst/>
                    <a:latin typeface="Times New Roman" panose="02020603050405020304" pitchFamily="18" charset="0"/>
                    <a:ea typeface="Malgun Gothic" panose="020B0503020000020004" pitchFamily="34" charset="-127"/>
                    <a:cs typeface="Times New Roman" panose="02020603050405020304" pitchFamily="18" charset="0"/>
                  </a:rPr>
                  <a:t> + 7</a:t>
                </a:r>
                <a:r>
                  <a:rPr lang="en-US" sz="2400" baseline="30000" dirty="0">
                    <a:effectLst/>
                    <a:latin typeface="Times New Roman" panose="02020603050405020304" pitchFamily="18" charset="0"/>
                    <a:ea typeface="Malgun Gothic" panose="020B0503020000020004" pitchFamily="34" charset="-127"/>
                    <a:cs typeface="Times New Roman" panose="02020603050405020304" pitchFamily="18" charset="0"/>
                  </a:rPr>
                  <a:t>2</a:t>
                </a:r>
                <a:r>
                  <a:rPr lang="en-US" sz="2400" dirty="0">
                    <a:effectLst/>
                    <a:latin typeface="Times New Roman" panose="02020603050405020304" pitchFamily="18" charset="0"/>
                    <a:ea typeface="Malgun Gothic" panose="020B0503020000020004" pitchFamily="34" charset="-127"/>
                    <a:cs typeface="Times New Roman" panose="02020603050405020304" pitchFamily="18" charset="0"/>
                  </a:rPr>
                  <a:t> + 6</a:t>
                </a:r>
                <a:r>
                  <a:rPr lang="en-US" sz="2400" baseline="30000" dirty="0">
                    <a:effectLst/>
                    <a:latin typeface="Times New Roman" panose="02020603050405020304" pitchFamily="18" charset="0"/>
                    <a:ea typeface="Malgun Gothic" panose="020B0503020000020004" pitchFamily="34" charset="-127"/>
                    <a:cs typeface="Times New Roman" panose="02020603050405020304" pitchFamily="18" charset="0"/>
                  </a:rPr>
                  <a:t>2</a:t>
                </a:r>
                <a:r>
                  <a:rPr lang="en-US" sz="2400" dirty="0">
                    <a:effectLst/>
                    <a:latin typeface="Times New Roman" panose="02020603050405020304" pitchFamily="18" charset="0"/>
                    <a:ea typeface="Malgun Gothic" panose="020B0503020000020004" pitchFamily="34" charset="-127"/>
                    <a:cs typeface="Times New Roman" panose="02020603050405020304" pitchFamily="18" charset="0"/>
                  </a:rPr>
                  <a:t> + 10</a:t>
                </a:r>
                <a:r>
                  <a:rPr lang="en-US" sz="2400" baseline="30000" dirty="0">
                    <a:effectLst/>
                    <a:latin typeface="Times New Roman" panose="02020603050405020304" pitchFamily="18" charset="0"/>
                    <a:ea typeface="Malgun Gothic" panose="020B0503020000020004" pitchFamily="34" charset="-127"/>
                    <a:cs typeface="Times New Roman" panose="02020603050405020304" pitchFamily="18" charset="0"/>
                  </a:rPr>
                  <a:t>2</a:t>
                </a:r>
                <a:r>
                  <a:rPr lang="en-US" sz="2400" dirty="0">
                    <a:effectLst/>
                    <a:latin typeface="Times New Roman" panose="02020603050405020304" pitchFamily="18" charset="0"/>
                    <a:ea typeface="Malgun Gothic" panose="020B0503020000020004" pitchFamily="34" charset="-127"/>
                    <a:cs typeface="Times New Roman" panose="02020603050405020304" pitchFamily="18" charset="0"/>
                  </a:rPr>
                  <a:t> + 6</a:t>
                </a:r>
                <a:r>
                  <a:rPr lang="en-US" sz="2400" baseline="30000" dirty="0">
                    <a:effectLst/>
                    <a:latin typeface="Times New Roman" panose="02020603050405020304" pitchFamily="18" charset="0"/>
                    <a:ea typeface="Malgun Gothic" panose="020B0503020000020004" pitchFamily="34" charset="-127"/>
                    <a:cs typeface="Times New Roman" panose="02020603050405020304" pitchFamily="18" charset="0"/>
                  </a:rPr>
                  <a:t>2</a:t>
                </a:r>
                <a:r>
                  <a:rPr lang="en-US" sz="2400" dirty="0">
                    <a:effectLst/>
                    <a:latin typeface="Times New Roman" panose="02020603050405020304" pitchFamily="18" charset="0"/>
                    <a:ea typeface="Malgun Gothic" panose="020B0503020000020004" pitchFamily="34" charset="-127"/>
                    <a:cs typeface="Times New Roman" panose="02020603050405020304" pitchFamily="18" charset="0"/>
                  </a:rPr>
                  <a:t> + 7</a:t>
                </a:r>
                <a:r>
                  <a:rPr lang="en-US" sz="2400" baseline="30000" dirty="0">
                    <a:effectLst/>
                    <a:latin typeface="Times New Roman" panose="02020603050405020304" pitchFamily="18" charset="0"/>
                    <a:ea typeface="Malgun Gothic" panose="020B0503020000020004" pitchFamily="34" charset="-127"/>
                    <a:cs typeface="Times New Roman" panose="02020603050405020304" pitchFamily="18" charset="0"/>
                  </a:rPr>
                  <a:t>2</a:t>
                </a:r>
                <a:r>
                  <a:rPr lang="en-US" sz="2400" dirty="0">
                    <a:effectLst/>
                    <a:latin typeface="Times New Roman" panose="02020603050405020304" pitchFamily="18" charset="0"/>
                    <a:ea typeface="Malgun Gothic" panose="020B0503020000020004" pitchFamily="34" charset="-127"/>
                    <a:cs typeface="Times New Roman" panose="02020603050405020304" pitchFamily="18" charset="0"/>
                  </a:rPr>
                  <a:t> +  9</a:t>
                </a:r>
                <a:r>
                  <a:rPr lang="en-US" sz="2400" baseline="30000" dirty="0">
                    <a:effectLst/>
                    <a:latin typeface="Times New Roman" panose="02020603050405020304" pitchFamily="18" charset="0"/>
                    <a:ea typeface="Malgun Gothic" panose="020B0503020000020004" pitchFamily="34" charset="-127"/>
                    <a:cs typeface="Times New Roman" panose="02020603050405020304" pitchFamily="18" charset="0"/>
                  </a:rPr>
                  <a:t>2</a:t>
                </a:r>
                <a:r>
                  <a:rPr lang="en-US" sz="2400" dirty="0">
                    <a:effectLst/>
                    <a:latin typeface="Times New Roman" panose="02020603050405020304" pitchFamily="18" charset="0"/>
                    <a:ea typeface="Malgun Gothic" panose="020B0503020000020004" pitchFamily="34" charset="-127"/>
                    <a:cs typeface="Times New Roman" panose="02020603050405020304" pitchFamily="18" charset="0"/>
                  </a:rPr>
                  <a:t> + 8</a:t>
                </a:r>
                <a:r>
                  <a:rPr lang="en-US" sz="2400" baseline="30000" dirty="0">
                    <a:effectLst/>
                    <a:latin typeface="Times New Roman" panose="02020603050405020304" pitchFamily="18" charset="0"/>
                    <a:ea typeface="Malgun Gothic" panose="020B0503020000020004" pitchFamily="34" charset="-127"/>
                    <a:cs typeface="Times New Roman" panose="02020603050405020304" pitchFamily="18" charset="0"/>
                  </a:rPr>
                  <a:t>2 </a:t>
                </a:r>
                <a:r>
                  <a:rPr lang="en-US" sz="2400" dirty="0">
                    <a:effectLst/>
                    <a:latin typeface="Times New Roman" panose="02020603050405020304" pitchFamily="18" charset="0"/>
                    <a:ea typeface="Malgun Gothic" panose="020B0503020000020004" pitchFamily="34" charset="-127"/>
                    <a:cs typeface="Times New Roman" panose="02020603050405020304" pitchFamily="18" charset="0"/>
                  </a:rPr>
                  <a:t>) -  8</a:t>
                </a:r>
                <a:r>
                  <a:rPr lang="en-US" sz="2400" baseline="30000" dirty="0">
                    <a:effectLst/>
                    <a:latin typeface="Times New Roman" panose="02020603050405020304" pitchFamily="18" charset="0"/>
                    <a:ea typeface="Malgun Gothic" panose="020B0503020000020004" pitchFamily="34" charset="-127"/>
                    <a:cs typeface="Times New Roman" panose="02020603050405020304" pitchFamily="18" charset="0"/>
                  </a:rPr>
                  <a:t>2</a:t>
                </a:r>
                <a:r>
                  <a:rPr lang="en-US" sz="2400" dirty="0">
                    <a:effectLst/>
                    <a:latin typeface="Times New Roman" panose="02020603050405020304" pitchFamily="18" charset="0"/>
                    <a:ea typeface="Malgun Gothic" panose="020B0503020000020004" pitchFamily="34" charset="-127"/>
                    <a:cs typeface="Times New Roman" panose="02020603050405020304" pitchFamily="18" charset="0"/>
                  </a:rPr>
                  <a:t>  = 2.</a:t>
                </a:r>
              </a:p>
            </p:txBody>
          </p:sp>
        </mc:Choice>
        <mc:Fallback xmlns="">
          <p:sp>
            <p:nvSpPr>
              <p:cNvPr id="10" name="Rectangle 9"/>
              <p:cNvSpPr>
                <a:spLocks noRot="1" noChangeAspect="1" noMove="1" noResize="1" noEditPoints="1" noAdjustHandles="1" noChangeArrowheads="1" noChangeShapeType="1" noTextEdit="1"/>
              </p:cNvSpPr>
              <p:nvPr/>
            </p:nvSpPr>
            <p:spPr>
              <a:xfrm>
                <a:off x="135518" y="1897623"/>
                <a:ext cx="9008482" cy="1247777"/>
              </a:xfrm>
              <a:prstGeom prst="rect">
                <a:avLst/>
              </a:prstGeom>
              <a:blipFill rotWithShape="0">
                <a:blip r:embed="rId2"/>
                <a:stretch>
                  <a:fillRect l="-1015" t="-1951" r="-338" b="-341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1" name="Rectangle 10"/>
              <p:cNvSpPr/>
              <p:nvPr/>
            </p:nvSpPr>
            <p:spPr>
              <a:xfrm>
                <a:off x="135517" y="4639214"/>
                <a:ext cx="9144000" cy="1247777"/>
              </a:xfrm>
              <a:prstGeom prst="rect">
                <a:avLst/>
              </a:prstGeom>
            </p:spPr>
            <p:txBody>
              <a:bodyPr wrap="square">
                <a:spAutoFit/>
              </a:bodyPr>
              <a:lstStyle/>
              <a:p>
                <a:pPr algn="just">
                  <a:lnSpc>
                    <a:spcPct val="115000"/>
                  </a:lnSpc>
                  <a:spcAft>
                    <a:spcPts val="1000"/>
                  </a:spcAft>
                </a:pPr>
                <a:r>
                  <a:rPr lang="en-US" sz="2400" dirty="0" err="1">
                    <a:latin typeface="Times New Roman" panose="02020603050405020304" pitchFamily="18" charset="0"/>
                    <a:ea typeface="Malgun Gothic" panose="020B0503020000020004" pitchFamily="34" charset="-127"/>
                    <a:cs typeface="Times New Roman" panose="02020603050405020304" pitchFamily="18" charset="0"/>
                  </a:rPr>
                  <a:t>Phương</a:t>
                </a:r>
                <a:r>
                  <a:rPr lang="en-US" sz="24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dirty="0" err="1">
                    <a:latin typeface="Times New Roman" panose="02020603050405020304" pitchFamily="18" charset="0"/>
                    <a:ea typeface="Malgun Gothic" panose="020B0503020000020004" pitchFamily="34" charset="-127"/>
                    <a:cs typeface="Times New Roman" panose="02020603050405020304" pitchFamily="18" charset="0"/>
                  </a:rPr>
                  <a:t>sai</a:t>
                </a:r>
                <a:r>
                  <a:rPr lang="en-US" sz="24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dirty="0" err="1">
                    <a:latin typeface="Times New Roman" panose="02020603050405020304" pitchFamily="18" charset="0"/>
                    <a:ea typeface="Malgun Gothic" panose="020B0503020000020004" pitchFamily="34" charset="-127"/>
                    <a:cs typeface="Times New Roman" panose="02020603050405020304" pitchFamily="18" charset="0"/>
                  </a:rPr>
                  <a:t>mẫu</a:t>
                </a:r>
                <a:r>
                  <a:rPr lang="en-US" sz="24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dirty="0" err="1">
                    <a:latin typeface="Times New Roman" panose="02020603050405020304" pitchFamily="18" charset="0"/>
                    <a:ea typeface="Malgun Gothic" panose="020B0503020000020004" pitchFamily="34" charset="-127"/>
                    <a:cs typeface="Times New Roman" panose="02020603050405020304" pitchFamily="18" charset="0"/>
                  </a:rPr>
                  <a:t>số</a:t>
                </a:r>
                <a:r>
                  <a:rPr lang="en-US" sz="24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dirty="0" err="1">
                    <a:latin typeface="Times New Roman" panose="02020603050405020304" pitchFamily="18" charset="0"/>
                    <a:ea typeface="Malgun Gothic" panose="020B0503020000020004" pitchFamily="34" charset="-127"/>
                    <a:cs typeface="Times New Roman" panose="02020603050405020304" pitchFamily="18" charset="0"/>
                  </a:rPr>
                  <a:t>liệu</a:t>
                </a:r>
                <a:r>
                  <a:rPr lang="en-US" sz="24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dirty="0" err="1">
                    <a:latin typeface="Times New Roman" panose="02020603050405020304" pitchFamily="18" charset="0"/>
                    <a:ea typeface="Malgun Gothic" panose="020B0503020000020004" pitchFamily="34" charset="-127"/>
                    <a:cs typeface="Times New Roman" panose="02020603050405020304" pitchFamily="18" charset="0"/>
                  </a:rPr>
                  <a:t>của</a:t>
                </a:r>
                <a:r>
                  <a:rPr lang="en-US" sz="24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dirty="0" err="1">
                    <a:latin typeface="Times New Roman" panose="02020603050405020304" pitchFamily="18" charset="0"/>
                    <a:ea typeface="Malgun Gothic" panose="020B0503020000020004" pitchFamily="34" charset="-127"/>
                    <a:cs typeface="Times New Roman" panose="02020603050405020304" pitchFamily="18" charset="0"/>
                  </a:rPr>
                  <a:t>cung</a:t>
                </a:r>
                <a:r>
                  <a:rPr lang="en-US" sz="24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dirty="0" err="1">
                    <a:latin typeface="Times New Roman" panose="02020603050405020304" pitchFamily="18" charset="0"/>
                    <a:ea typeface="Malgun Gothic" panose="020B0503020000020004" pitchFamily="34" charset="-127"/>
                    <a:cs typeface="Times New Roman" panose="02020603050405020304" pitchFamily="18" charset="0"/>
                  </a:rPr>
                  <a:t>thủ</a:t>
                </a:r>
                <a:r>
                  <a:rPr lang="en-US" sz="2400" dirty="0">
                    <a:latin typeface="Times New Roman" panose="02020603050405020304" pitchFamily="18" charset="0"/>
                    <a:ea typeface="Malgun Gothic" panose="020B0503020000020004" pitchFamily="34" charset="-127"/>
                    <a:cs typeface="Times New Roman" panose="02020603050405020304" pitchFamily="18" charset="0"/>
                  </a:rPr>
                  <a:t> B </a:t>
                </a:r>
                <a:r>
                  <a:rPr lang="en-US" sz="2400" dirty="0" err="1">
                    <a:latin typeface="Times New Roman" panose="02020603050405020304" pitchFamily="18" charset="0"/>
                    <a:ea typeface="Malgun Gothic" panose="020B0503020000020004" pitchFamily="34" charset="-127"/>
                    <a:cs typeface="Times New Roman" panose="02020603050405020304" pitchFamily="18" charset="0"/>
                  </a:rPr>
                  <a:t>là</a:t>
                </a:r>
                <a:endParaRPr lang="en-US" sz="2400" dirty="0">
                  <a:effectLst/>
                  <a:latin typeface="Times New Roman" panose="02020603050405020304" pitchFamily="18" charset="0"/>
                  <a:ea typeface="Malgun Gothic" panose="020B0503020000020004" pitchFamily="34" charset="-127"/>
                  <a:cs typeface="Times New Roman" panose="02020603050405020304" pitchFamily="18" charset="0"/>
                </a:endParaRPr>
              </a:p>
              <a:p>
                <a:pPr algn="just">
                  <a:lnSpc>
                    <a:spcPct val="115000"/>
                  </a:lnSpc>
                  <a:spcAft>
                    <a:spcPts val="1000"/>
                  </a:spcAft>
                </a:pPr>
                <a:r>
                  <a:rPr lang="en-US" sz="2400" dirty="0">
                    <a:effectLst/>
                    <a:latin typeface="Times New Roman" panose="02020603050405020304" pitchFamily="18" charset="0"/>
                    <a:ea typeface="Malgun Gothic" panose="020B0503020000020004" pitchFamily="34" charset="-127"/>
                    <a:cs typeface="Times New Roman" panose="02020603050405020304" pitchFamily="18" charset="0"/>
                  </a:rPr>
                  <a:t>S</a:t>
                </a:r>
                <a:r>
                  <a:rPr lang="en-US" sz="2400" baseline="-25000" dirty="0">
                    <a:effectLst/>
                    <a:latin typeface="Times New Roman" panose="02020603050405020304" pitchFamily="18" charset="0"/>
                    <a:ea typeface="Malgun Gothic" panose="020B0503020000020004" pitchFamily="34" charset="-127"/>
                    <a:cs typeface="Times New Roman" panose="02020603050405020304" pitchFamily="18" charset="0"/>
                  </a:rPr>
                  <a:t>B</a:t>
                </a:r>
                <a:r>
                  <a:rPr lang="en-US" sz="2400" baseline="30000" dirty="0">
                    <a:effectLst/>
                    <a:latin typeface="Times New Roman" panose="02020603050405020304" pitchFamily="18" charset="0"/>
                    <a:ea typeface="Malgun Gothic" panose="020B0503020000020004" pitchFamily="34" charset="-127"/>
                    <a:cs typeface="Times New Roman" panose="02020603050405020304" pitchFamily="18" charset="0"/>
                  </a:rPr>
                  <a:t>2</a:t>
                </a:r>
                <a:r>
                  <a:rPr lang="en-US" sz="2400" dirty="0">
                    <a:effectLst/>
                    <a:latin typeface="Times New Roman" panose="02020603050405020304" pitchFamily="18" charset="0"/>
                    <a:ea typeface="Malgun Gothic" panose="020B0503020000020004" pitchFamily="34" charset="-127"/>
                    <a:cs typeface="Times New Roman" panose="02020603050405020304" pitchFamily="18" charset="0"/>
                  </a:rPr>
                  <a:t> = </a:t>
                </a:r>
                <a14:m>
                  <m:oMath xmlns:m="http://schemas.openxmlformats.org/officeDocument/2006/math">
                    <m:f>
                      <m:fPr>
                        <m:ctrlPr>
                          <a:rPr lang="en-US" sz="2400" i="1">
                            <a:effectLst/>
                            <a:latin typeface="Cambria Math" panose="02040503050406030204" pitchFamily="18" charset="0"/>
                            <a:ea typeface="Malgun Gothic" panose="020B0503020000020004" pitchFamily="34" charset="-127"/>
                            <a:cs typeface="Times New Roman" panose="02020603050405020304" pitchFamily="18" charset="0"/>
                          </a:rPr>
                        </m:ctrlPr>
                      </m:fPr>
                      <m:num>
                        <m:r>
                          <a:rPr lang="en-US" sz="2400" i="1">
                            <a:effectLst/>
                            <a:latin typeface="Cambria Math" panose="02040503050406030204" pitchFamily="18" charset="0"/>
                            <a:ea typeface="Malgun Gothic" panose="020B0503020000020004" pitchFamily="34" charset="-127"/>
                            <a:cs typeface="Times New Roman" panose="02020603050405020304" pitchFamily="18" charset="0"/>
                          </a:rPr>
                          <m:t>1</m:t>
                        </m:r>
                      </m:num>
                      <m:den>
                        <m:r>
                          <a:rPr lang="en-US" sz="2400" i="1">
                            <a:effectLst/>
                            <a:latin typeface="Cambria Math" panose="02040503050406030204" pitchFamily="18" charset="0"/>
                            <a:ea typeface="Malgun Gothic" panose="020B0503020000020004" pitchFamily="34" charset="-127"/>
                            <a:cs typeface="Times New Roman" panose="02020603050405020304" pitchFamily="18" charset="0"/>
                          </a:rPr>
                          <m:t>10</m:t>
                        </m:r>
                      </m:den>
                    </m:f>
                  </m:oMath>
                </a14:m>
                <a:r>
                  <a:rPr lang="en-US" sz="2400" dirty="0">
                    <a:effectLst/>
                    <a:latin typeface="Times New Roman" panose="02020603050405020304" pitchFamily="18" charset="0"/>
                    <a:ea typeface="Malgun Gothic" panose="020B0503020000020004" pitchFamily="34" charset="-127"/>
                    <a:cs typeface="Times New Roman" panose="02020603050405020304" pitchFamily="18" charset="0"/>
                  </a:rPr>
                  <a:t>( 10</a:t>
                </a:r>
                <a:r>
                  <a:rPr lang="en-US" sz="2400" baseline="30000" dirty="0">
                    <a:effectLst/>
                    <a:latin typeface="Times New Roman" panose="02020603050405020304" pitchFamily="18" charset="0"/>
                    <a:ea typeface="Malgun Gothic" panose="020B0503020000020004" pitchFamily="34" charset="-127"/>
                    <a:cs typeface="Times New Roman" panose="02020603050405020304" pitchFamily="18" charset="0"/>
                  </a:rPr>
                  <a:t>2</a:t>
                </a:r>
                <a:r>
                  <a:rPr lang="en-US" sz="2400" dirty="0">
                    <a:effectLst/>
                    <a:latin typeface="Times New Roman" panose="02020603050405020304" pitchFamily="18" charset="0"/>
                    <a:ea typeface="Malgun Gothic" panose="020B0503020000020004" pitchFamily="34" charset="-127"/>
                    <a:cs typeface="Times New Roman" panose="02020603050405020304" pitchFamily="18" charset="0"/>
                  </a:rPr>
                  <a:t>+ 6</a:t>
                </a:r>
                <a:r>
                  <a:rPr lang="en-US" sz="2400" baseline="30000" dirty="0">
                    <a:effectLst/>
                    <a:latin typeface="Times New Roman" panose="02020603050405020304" pitchFamily="18" charset="0"/>
                    <a:ea typeface="Malgun Gothic" panose="020B0503020000020004" pitchFamily="34" charset="-127"/>
                    <a:cs typeface="Times New Roman" panose="02020603050405020304" pitchFamily="18" charset="0"/>
                  </a:rPr>
                  <a:t>2</a:t>
                </a:r>
                <a:r>
                  <a:rPr lang="en-US" sz="2400" dirty="0">
                    <a:effectLst/>
                    <a:latin typeface="Times New Roman" panose="02020603050405020304" pitchFamily="18" charset="0"/>
                    <a:ea typeface="Malgun Gothic" panose="020B0503020000020004" pitchFamily="34" charset="-127"/>
                    <a:cs typeface="Times New Roman" panose="02020603050405020304" pitchFamily="18" charset="0"/>
                  </a:rPr>
                  <a:t> + 8</a:t>
                </a:r>
                <a:r>
                  <a:rPr lang="en-US" sz="2400" baseline="30000" dirty="0">
                    <a:effectLst/>
                    <a:latin typeface="Times New Roman" panose="02020603050405020304" pitchFamily="18" charset="0"/>
                    <a:ea typeface="Malgun Gothic" panose="020B0503020000020004" pitchFamily="34" charset="-127"/>
                    <a:cs typeface="Times New Roman" panose="02020603050405020304" pitchFamily="18" charset="0"/>
                  </a:rPr>
                  <a:t>2</a:t>
                </a:r>
                <a:r>
                  <a:rPr lang="en-US" sz="2400" dirty="0">
                    <a:effectLst/>
                    <a:latin typeface="Times New Roman" panose="02020603050405020304" pitchFamily="18" charset="0"/>
                    <a:ea typeface="Malgun Gothic" panose="020B0503020000020004" pitchFamily="34" charset="-127"/>
                    <a:cs typeface="Times New Roman" panose="02020603050405020304" pitchFamily="18" charset="0"/>
                  </a:rPr>
                  <a:t> + 7</a:t>
                </a:r>
                <a:r>
                  <a:rPr lang="en-US" sz="2400" baseline="30000" dirty="0">
                    <a:effectLst/>
                    <a:latin typeface="Times New Roman" panose="02020603050405020304" pitchFamily="18" charset="0"/>
                    <a:ea typeface="Malgun Gothic" panose="020B0503020000020004" pitchFamily="34" charset="-127"/>
                    <a:cs typeface="Times New Roman" panose="02020603050405020304" pitchFamily="18" charset="0"/>
                  </a:rPr>
                  <a:t>2</a:t>
                </a:r>
                <a:r>
                  <a:rPr lang="en-US" sz="2400" dirty="0">
                    <a:effectLst/>
                    <a:latin typeface="Times New Roman" panose="02020603050405020304" pitchFamily="18" charset="0"/>
                    <a:ea typeface="Malgun Gothic" panose="020B0503020000020004" pitchFamily="34" charset="-127"/>
                    <a:cs typeface="Times New Roman" panose="02020603050405020304" pitchFamily="18" charset="0"/>
                  </a:rPr>
                  <a:t> + 9</a:t>
                </a:r>
                <a:r>
                  <a:rPr lang="en-US" sz="2400" baseline="30000" dirty="0">
                    <a:effectLst/>
                    <a:latin typeface="Times New Roman" panose="02020603050405020304" pitchFamily="18" charset="0"/>
                    <a:ea typeface="Malgun Gothic" panose="020B0503020000020004" pitchFamily="34" charset="-127"/>
                    <a:cs typeface="Times New Roman" panose="02020603050405020304" pitchFamily="18" charset="0"/>
                  </a:rPr>
                  <a:t>2</a:t>
                </a:r>
                <a:r>
                  <a:rPr lang="en-US" sz="2400" dirty="0">
                    <a:effectLst/>
                    <a:latin typeface="Times New Roman" panose="02020603050405020304" pitchFamily="18" charset="0"/>
                    <a:ea typeface="Malgun Gothic" panose="020B0503020000020004" pitchFamily="34" charset="-127"/>
                    <a:cs typeface="Times New Roman" panose="02020603050405020304" pitchFamily="18" charset="0"/>
                  </a:rPr>
                  <a:t> + 9</a:t>
                </a:r>
                <a:r>
                  <a:rPr lang="en-US" sz="2400" baseline="30000" dirty="0">
                    <a:effectLst/>
                    <a:latin typeface="Times New Roman" panose="02020603050405020304" pitchFamily="18" charset="0"/>
                    <a:ea typeface="Malgun Gothic" panose="020B0503020000020004" pitchFamily="34" charset="-127"/>
                    <a:cs typeface="Times New Roman" panose="02020603050405020304" pitchFamily="18" charset="0"/>
                  </a:rPr>
                  <a:t>2</a:t>
                </a:r>
                <a:r>
                  <a:rPr lang="en-US" sz="2400" dirty="0">
                    <a:effectLst/>
                    <a:latin typeface="Times New Roman" panose="02020603050405020304" pitchFamily="18" charset="0"/>
                    <a:ea typeface="Malgun Gothic" panose="020B0503020000020004" pitchFamily="34" charset="-127"/>
                    <a:cs typeface="Times New Roman" panose="02020603050405020304" pitchFamily="18" charset="0"/>
                  </a:rPr>
                  <a:t> + 8</a:t>
                </a:r>
                <a:r>
                  <a:rPr lang="en-US" sz="2400" baseline="30000" dirty="0">
                    <a:effectLst/>
                    <a:latin typeface="Times New Roman" panose="02020603050405020304" pitchFamily="18" charset="0"/>
                    <a:ea typeface="Malgun Gothic" panose="020B0503020000020004" pitchFamily="34" charset="-127"/>
                    <a:cs typeface="Times New Roman" panose="02020603050405020304" pitchFamily="18" charset="0"/>
                  </a:rPr>
                  <a:t>2</a:t>
                </a:r>
                <a:r>
                  <a:rPr lang="en-US" sz="2400" dirty="0">
                    <a:effectLst/>
                    <a:latin typeface="Times New Roman" panose="02020603050405020304" pitchFamily="18" charset="0"/>
                    <a:ea typeface="Malgun Gothic" panose="020B0503020000020004" pitchFamily="34" charset="-127"/>
                    <a:cs typeface="Times New Roman" panose="02020603050405020304" pitchFamily="18" charset="0"/>
                  </a:rPr>
                  <a:t> + 7</a:t>
                </a:r>
                <a:r>
                  <a:rPr lang="en-US" sz="2400" baseline="30000" dirty="0">
                    <a:effectLst/>
                    <a:latin typeface="Times New Roman" panose="02020603050405020304" pitchFamily="18" charset="0"/>
                    <a:ea typeface="Malgun Gothic" panose="020B0503020000020004" pitchFamily="34" charset="-127"/>
                    <a:cs typeface="Times New Roman" panose="02020603050405020304" pitchFamily="18" charset="0"/>
                  </a:rPr>
                  <a:t>2</a:t>
                </a:r>
                <a:r>
                  <a:rPr lang="en-US" sz="2400" dirty="0">
                    <a:effectLst/>
                    <a:latin typeface="Times New Roman" panose="02020603050405020304" pitchFamily="18" charset="0"/>
                    <a:ea typeface="Malgun Gothic" panose="020B0503020000020004" pitchFamily="34" charset="-127"/>
                    <a:cs typeface="Times New Roman" panose="02020603050405020304" pitchFamily="18" charset="0"/>
                  </a:rPr>
                  <a:t> +  8</a:t>
                </a:r>
                <a:r>
                  <a:rPr lang="en-US" sz="2400" baseline="30000" dirty="0">
                    <a:effectLst/>
                    <a:latin typeface="Times New Roman" panose="02020603050405020304" pitchFamily="18" charset="0"/>
                    <a:ea typeface="Malgun Gothic" panose="020B0503020000020004" pitchFamily="34" charset="-127"/>
                    <a:cs typeface="Times New Roman" panose="02020603050405020304" pitchFamily="18" charset="0"/>
                  </a:rPr>
                  <a:t>2</a:t>
                </a:r>
                <a:r>
                  <a:rPr lang="en-US" sz="2400" dirty="0">
                    <a:effectLst/>
                    <a:latin typeface="Times New Roman" panose="02020603050405020304" pitchFamily="18" charset="0"/>
                    <a:ea typeface="Malgun Gothic" panose="020B0503020000020004" pitchFamily="34" charset="-127"/>
                    <a:cs typeface="Times New Roman" panose="02020603050405020304" pitchFamily="18" charset="0"/>
                  </a:rPr>
                  <a:t> + 8</a:t>
                </a:r>
                <a:r>
                  <a:rPr lang="en-US" sz="2400" baseline="30000" dirty="0">
                    <a:effectLst/>
                    <a:latin typeface="Times New Roman" panose="02020603050405020304" pitchFamily="18" charset="0"/>
                    <a:ea typeface="Malgun Gothic" panose="020B0503020000020004" pitchFamily="34" charset="-127"/>
                    <a:cs typeface="Times New Roman" panose="02020603050405020304" pitchFamily="18" charset="0"/>
                  </a:rPr>
                  <a:t>2 </a:t>
                </a:r>
                <a:r>
                  <a:rPr lang="en-US" sz="2400" dirty="0">
                    <a:effectLst/>
                    <a:latin typeface="Times New Roman" panose="02020603050405020304" pitchFamily="18" charset="0"/>
                    <a:ea typeface="Malgun Gothic" panose="020B0503020000020004" pitchFamily="34" charset="-127"/>
                    <a:cs typeface="Times New Roman" panose="02020603050405020304" pitchFamily="18" charset="0"/>
                  </a:rPr>
                  <a:t>) -  8</a:t>
                </a:r>
                <a:r>
                  <a:rPr lang="en-US" sz="2400" baseline="30000" dirty="0">
                    <a:effectLst/>
                    <a:latin typeface="Times New Roman" panose="02020603050405020304" pitchFamily="18" charset="0"/>
                    <a:ea typeface="Malgun Gothic" panose="020B0503020000020004" pitchFamily="34" charset="-127"/>
                    <a:cs typeface="Times New Roman" panose="02020603050405020304" pitchFamily="18" charset="0"/>
                  </a:rPr>
                  <a:t>2 </a:t>
                </a:r>
                <a:r>
                  <a:rPr lang="en-US" sz="2400" dirty="0">
                    <a:effectLst/>
                    <a:latin typeface="Times New Roman" panose="02020603050405020304" pitchFamily="18" charset="0"/>
                    <a:ea typeface="Malgun Gothic" panose="020B0503020000020004" pitchFamily="34" charset="-127"/>
                    <a:cs typeface="Times New Roman" panose="02020603050405020304" pitchFamily="18" charset="0"/>
                  </a:rPr>
                  <a:t>=1,2</a:t>
                </a:r>
              </a:p>
            </p:txBody>
          </p:sp>
        </mc:Choice>
        <mc:Fallback xmlns="">
          <p:sp>
            <p:nvSpPr>
              <p:cNvPr id="11" name="Rectangle 10"/>
              <p:cNvSpPr>
                <a:spLocks noRot="1" noChangeAspect="1" noMove="1" noResize="1" noEditPoints="1" noAdjustHandles="1" noChangeArrowheads="1" noChangeShapeType="1" noTextEdit="1"/>
              </p:cNvSpPr>
              <p:nvPr/>
            </p:nvSpPr>
            <p:spPr>
              <a:xfrm>
                <a:off x="135517" y="4639214"/>
                <a:ext cx="9144000" cy="1247777"/>
              </a:xfrm>
              <a:prstGeom prst="rect">
                <a:avLst/>
              </a:prstGeom>
              <a:blipFill rotWithShape="0">
                <a:blip r:embed="rId3"/>
                <a:stretch>
                  <a:fillRect l="-1000" t="-1951" b="-341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Rectangle 11"/>
              <p:cNvSpPr/>
              <p:nvPr/>
            </p:nvSpPr>
            <p:spPr>
              <a:xfrm>
                <a:off x="110032" y="5651448"/>
                <a:ext cx="8989923" cy="956609"/>
              </a:xfrm>
              <a:prstGeom prst="rect">
                <a:avLst/>
              </a:prstGeom>
            </p:spPr>
            <p:txBody>
              <a:bodyPr wrap="square">
                <a:spAutoFit/>
              </a:bodyPr>
              <a:lstStyle/>
              <a:p>
                <a:pPr algn="just">
                  <a:lnSpc>
                    <a:spcPct val="115000"/>
                  </a:lnSpc>
                  <a:spcAft>
                    <a:spcPts val="1000"/>
                  </a:spcAft>
                </a:pPr>
                <a:r>
                  <a:rPr lang="en-US" sz="2400" dirty="0" smtClean="0">
                    <a:latin typeface="Times New Roman" panose="02020603050405020304" pitchFamily="18" charset="0"/>
                    <a:ea typeface="Malgun Gothic" panose="020B0503020000020004" pitchFamily="34" charset="-127"/>
                    <a:cs typeface="Times New Roman" panose="02020603050405020304" pitchFamily="18" charset="0"/>
                  </a:rPr>
                  <a:t>Độ</a:t>
                </a:r>
                <a:r>
                  <a:rPr lang="en-US" sz="24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dirty="0" err="1">
                    <a:latin typeface="Times New Roman" panose="02020603050405020304" pitchFamily="18" charset="0"/>
                    <a:ea typeface="Malgun Gothic" panose="020B0503020000020004" pitchFamily="34" charset="-127"/>
                    <a:cs typeface="Times New Roman" panose="02020603050405020304" pitchFamily="18" charset="0"/>
                  </a:rPr>
                  <a:t>lệch</a:t>
                </a:r>
                <a:r>
                  <a:rPr lang="en-US" sz="24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dirty="0" err="1">
                    <a:latin typeface="Times New Roman" panose="02020603050405020304" pitchFamily="18" charset="0"/>
                    <a:ea typeface="Malgun Gothic" panose="020B0503020000020004" pitchFamily="34" charset="-127"/>
                    <a:cs typeface="Times New Roman" panose="02020603050405020304" pitchFamily="18" charset="0"/>
                  </a:rPr>
                  <a:t>chuẩn</a:t>
                </a:r>
                <a:r>
                  <a:rPr lang="en-US" sz="24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dirty="0" err="1">
                    <a:latin typeface="Times New Roman" panose="02020603050405020304" pitchFamily="18" charset="0"/>
                    <a:ea typeface="Malgun Gothic" panose="020B0503020000020004" pitchFamily="34" charset="-127"/>
                    <a:cs typeface="Times New Roman" panose="02020603050405020304" pitchFamily="18" charset="0"/>
                  </a:rPr>
                  <a:t>mẫu</a:t>
                </a:r>
                <a:r>
                  <a:rPr lang="en-US" sz="24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dirty="0" err="1">
                    <a:latin typeface="Times New Roman" panose="02020603050405020304" pitchFamily="18" charset="0"/>
                    <a:ea typeface="Malgun Gothic" panose="020B0503020000020004" pitchFamily="34" charset="-127"/>
                    <a:cs typeface="Times New Roman" panose="02020603050405020304" pitchFamily="18" charset="0"/>
                  </a:rPr>
                  <a:t>số</a:t>
                </a:r>
                <a:r>
                  <a:rPr lang="en-US" sz="24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dirty="0" err="1">
                    <a:latin typeface="Times New Roman" panose="02020603050405020304" pitchFamily="18" charset="0"/>
                    <a:ea typeface="Malgun Gothic" panose="020B0503020000020004" pitchFamily="34" charset="-127"/>
                    <a:cs typeface="Times New Roman" panose="02020603050405020304" pitchFamily="18" charset="0"/>
                  </a:rPr>
                  <a:t>liệu</a:t>
                </a:r>
                <a:r>
                  <a:rPr lang="en-US" sz="24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dirty="0" err="1">
                    <a:latin typeface="Times New Roman" panose="02020603050405020304" pitchFamily="18" charset="0"/>
                    <a:ea typeface="Malgun Gothic" panose="020B0503020000020004" pitchFamily="34" charset="-127"/>
                    <a:cs typeface="Times New Roman" panose="02020603050405020304" pitchFamily="18" charset="0"/>
                  </a:rPr>
                  <a:t>của</a:t>
                </a:r>
                <a:r>
                  <a:rPr lang="en-US" sz="24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dirty="0" err="1">
                    <a:latin typeface="Times New Roman" panose="02020603050405020304" pitchFamily="18" charset="0"/>
                    <a:ea typeface="Malgun Gothic" panose="020B0503020000020004" pitchFamily="34" charset="-127"/>
                    <a:cs typeface="Times New Roman" panose="02020603050405020304" pitchFamily="18" charset="0"/>
                  </a:rPr>
                  <a:t>cung</a:t>
                </a:r>
                <a:r>
                  <a:rPr lang="en-US" sz="24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dirty="0" err="1">
                    <a:latin typeface="Times New Roman" panose="02020603050405020304" pitchFamily="18" charset="0"/>
                    <a:ea typeface="Malgun Gothic" panose="020B0503020000020004" pitchFamily="34" charset="-127"/>
                    <a:cs typeface="Times New Roman" panose="02020603050405020304" pitchFamily="18" charset="0"/>
                  </a:rPr>
                  <a:t>thủ</a:t>
                </a:r>
                <a:r>
                  <a:rPr lang="en-US" sz="2400" dirty="0">
                    <a:latin typeface="Times New Roman" panose="02020603050405020304" pitchFamily="18" charset="0"/>
                    <a:ea typeface="Malgun Gothic" panose="020B0503020000020004" pitchFamily="34" charset="-127"/>
                    <a:cs typeface="Times New Roman" panose="02020603050405020304" pitchFamily="18" charset="0"/>
                  </a:rPr>
                  <a:t> B </a:t>
                </a:r>
                <a:r>
                  <a:rPr lang="en-US" sz="2400" dirty="0" err="1">
                    <a:latin typeface="Times New Roman" panose="02020603050405020304" pitchFamily="18" charset="0"/>
                    <a:ea typeface="Malgun Gothic" panose="020B0503020000020004" pitchFamily="34" charset="-127"/>
                    <a:cs typeface="Times New Roman" panose="02020603050405020304" pitchFamily="18" charset="0"/>
                  </a:rPr>
                  <a:t>là</a:t>
                </a:r>
                <a:r>
                  <a:rPr lang="en-US" sz="2400" dirty="0">
                    <a:latin typeface="Times New Roman" panose="02020603050405020304" pitchFamily="18" charset="0"/>
                    <a:ea typeface="Malgun Gothic" panose="020B0503020000020004" pitchFamily="34" charset="-127"/>
                    <a:cs typeface="Times New Roman" panose="02020603050405020304" pitchFamily="18" charset="0"/>
                  </a:rPr>
                  <a:t>:</a:t>
                </a:r>
                <a14:m>
                  <m:oMath xmlns:m="http://schemas.openxmlformats.org/officeDocument/2006/math">
                    <m:r>
                      <a:rPr lang="en-US" sz="2400" i="1">
                        <a:effectLst/>
                        <a:latin typeface="Cambria Math" panose="02040503050406030204" pitchFamily="18" charset="0"/>
                        <a:ea typeface="Malgun Gothic" panose="020B0503020000020004" pitchFamily="34" charset="-127"/>
                        <a:cs typeface="Times New Roman" panose="02020603050405020304" pitchFamily="18" charset="0"/>
                      </a:rPr>
                      <m:t> </m:t>
                    </m:r>
                    <m:sSub>
                      <m:sSubPr>
                        <m:ctrlPr>
                          <a:rPr lang="en-US" sz="2400" i="1">
                            <a:effectLst/>
                            <a:latin typeface="Cambria Math" panose="02040503050406030204" pitchFamily="18" charset="0"/>
                            <a:ea typeface="Malgun Gothic" panose="020B0503020000020004" pitchFamily="34" charset="-127"/>
                            <a:cs typeface="Times New Roman" panose="02020603050405020304" pitchFamily="18" charset="0"/>
                          </a:rPr>
                        </m:ctrlPr>
                      </m:sSubPr>
                      <m:e>
                        <m:r>
                          <a:rPr lang="en-US" sz="2400" i="1">
                            <a:effectLst/>
                            <a:latin typeface="Cambria Math" panose="02040503050406030204" pitchFamily="18" charset="0"/>
                            <a:ea typeface="Malgun Gothic" panose="020B0503020000020004" pitchFamily="34" charset="-127"/>
                            <a:cs typeface="Times New Roman" panose="02020603050405020304" pitchFamily="18" charset="0"/>
                          </a:rPr>
                          <m:t>𝑆</m:t>
                        </m:r>
                      </m:e>
                      <m:sub>
                        <m:r>
                          <a:rPr lang="en-US" sz="2400" i="1">
                            <a:effectLst/>
                            <a:latin typeface="Cambria Math" panose="02040503050406030204" pitchFamily="18" charset="0"/>
                            <a:ea typeface="Malgun Gothic" panose="020B0503020000020004" pitchFamily="34" charset="-127"/>
                            <a:cs typeface="Times New Roman" panose="02020603050405020304" pitchFamily="18" charset="0"/>
                          </a:rPr>
                          <m:t>𝐵</m:t>
                        </m:r>
                      </m:sub>
                    </m:sSub>
                    <m:r>
                      <a:rPr lang="vi-VN" sz="2400" b="0" i="1" smtClean="0">
                        <a:effectLst/>
                        <a:latin typeface="Cambria Math" panose="02040503050406030204" pitchFamily="18" charset="0"/>
                        <a:ea typeface="Malgun Gothic" panose="020B0503020000020004" pitchFamily="34" charset="-127"/>
                        <a:cs typeface="Times New Roman" panose="02020603050405020304" pitchFamily="18" charset="0"/>
                      </a:rPr>
                      <m:t>=</m:t>
                    </m:r>
                    <m:r>
                      <a:rPr lang="en-US" sz="2400" i="1">
                        <a:effectLst/>
                        <a:latin typeface="Cambria Math" panose="02040503050406030204" pitchFamily="18" charset="0"/>
                        <a:ea typeface="Malgun Gothic" panose="020B0503020000020004" pitchFamily="34" charset="-127"/>
                        <a:cs typeface="Times New Roman" panose="02020603050405020304" pitchFamily="18" charset="0"/>
                      </a:rPr>
                      <m:t> </m:t>
                    </m:r>
                    <m:rad>
                      <m:radPr>
                        <m:degHide m:val="on"/>
                        <m:ctrlPr>
                          <a:rPr lang="en-US" sz="2400" i="1">
                            <a:effectLst/>
                            <a:latin typeface="Cambria Math" panose="02040503050406030204" pitchFamily="18" charset="0"/>
                            <a:ea typeface="Malgun Gothic" panose="020B0503020000020004" pitchFamily="34" charset="-127"/>
                            <a:cs typeface="Times New Roman" panose="02020603050405020304" pitchFamily="18" charset="0"/>
                          </a:rPr>
                        </m:ctrlPr>
                      </m:radPr>
                      <m:deg/>
                      <m:e>
                        <m:sSup>
                          <m:sSupPr>
                            <m:ctrlPr>
                              <a:rPr lang="en-US" sz="2400" i="1">
                                <a:effectLst/>
                                <a:latin typeface="Cambria Math" panose="02040503050406030204" pitchFamily="18" charset="0"/>
                                <a:ea typeface="Malgun Gothic" panose="020B0503020000020004" pitchFamily="34" charset="-127"/>
                                <a:cs typeface="Times New Roman" panose="02020603050405020304" pitchFamily="18" charset="0"/>
                              </a:rPr>
                            </m:ctrlPr>
                          </m:sSupPr>
                          <m:e>
                            <m:sSub>
                              <m:sSubPr>
                                <m:ctrlPr>
                                  <a:rPr lang="en-US" sz="2400" i="1">
                                    <a:effectLst/>
                                    <a:latin typeface="Cambria Math" panose="02040503050406030204" pitchFamily="18" charset="0"/>
                                    <a:ea typeface="Malgun Gothic" panose="020B0503020000020004" pitchFamily="34" charset="-127"/>
                                    <a:cs typeface="Times New Roman" panose="02020603050405020304" pitchFamily="18" charset="0"/>
                                  </a:rPr>
                                </m:ctrlPr>
                              </m:sSubPr>
                              <m:e>
                                <m:r>
                                  <a:rPr lang="en-US" sz="2400" i="1">
                                    <a:effectLst/>
                                    <a:latin typeface="Cambria Math" panose="02040503050406030204" pitchFamily="18" charset="0"/>
                                    <a:ea typeface="Malgun Gothic" panose="020B0503020000020004" pitchFamily="34" charset="-127"/>
                                    <a:cs typeface="Times New Roman" panose="02020603050405020304" pitchFamily="18" charset="0"/>
                                  </a:rPr>
                                  <m:t>𝑆</m:t>
                                </m:r>
                              </m:e>
                              <m:sub>
                                <m:r>
                                  <a:rPr lang="en-US" sz="2400" i="1">
                                    <a:effectLst/>
                                    <a:latin typeface="Cambria Math" panose="02040503050406030204" pitchFamily="18" charset="0"/>
                                    <a:ea typeface="Malgun Gothic" panose="020B0503020000020004" pitchFamily="34" charset="-127"/>
                                    <a:cs typeface="Times New Roman" panose="02020603050405020304" pitchFamily="18" charset="0"/>
                                  </a:rPr>
                                  <m:t>𝐵</m:t>
                                </m:r>
                              </m:sub>
                            </m:sSub>
                          </m:e>
                          <m:sup>
                            <m:r>
                              <a:rPr lang="en-US" sz="2400" i="1">
                                <a:effectLst/>
                                <a:latin typeface="Cambria Math" panose="02040503050406030204" pitchFamily="18" charset="0"/>
                                <a:ea typeface="Malgun Gothic" panose="020B0503020000020004" pitchFamily="34" charset="-127"/>
                                <a:cs typeface="Times New Roman" panose="02020603050405020304" pitchFamily="18" charset="0"/>
                              </a:rPr>
                              <m:t>2</m:t>
                            </m:r>
                          </m:sup>
                        </m:sSup>
                      </m:e>
                    </m:rad>
                  </m:oMath>
                </a14:m>
                <a:r>
                  <a:rPr lang="en-US" sz="2400" dirty="0">
                    <a:effectLst/>
                    <a:latin typeface="Times New Roman" panose="02020603050405020304" pitchFamily="18" charset="0"/>
                    <a:ea typeface="Malgun Gothic" panose="020B0503020000020004" pitchFamily="34" charset="-127"/>
                    <a:cs typeface="Times New Roman" panose="02020603050405020304" pitchFamily="18" charset="0"/>
                  </a:rPr>
                  <a:t> =</a:t>
                </a:r>
                <a14:m>
                  <m:oMath xmlns:m="http://schemas.openxmlformats.org/officeDocument/2006/math">
                    <m:rad>
                      <m:radPr>
                        <m:degHide m:val="on"/>
                        <m:ctrlPr>
                          <a:rPr lang="en-US" sz="2400" i="1">
                            <a:effectLst/>
                            <a:latin typeface="Cambria Math" panose="02040503050406030204" pitchFamily="18" charset="0"/>
                            <a:ea typeface="Malgun Gothic" panose="020B0503020000020004" pitchFamily="34" charset="-127"/>
                            <a:cs typeface="Times New Roman" panose="02020603050405020304" pitchFamily="18" charset="0"/>
                          </a:rPr>
                        </m:ctrlPr>
                      </m:radPr>
                      <m:deg/>
                      <m:e>
                        <m:r>
                          <a:rPr lang="en-US" sz="2400" i="1">
                            <a:effectLst/>
                            <a:latin typeface="Cambria Math" panose="02040503050406030204" pitchFamily="18" charset="0"/>
                            <a:ea typeface="Malgun Gothic" panose="020B0503020000020004" pitchFamily="34" charset="-127"/>
                            <a:cs typeface="Times New Roman" panose="02020603050405020304" pitchFamily="18" charset="0"/>
                          </a:rPr>
                          <m:t>1,2</m:t>
                        </m:r>
                      </m:e>
                    </m:rad>
                    <m:r>
                      <a:rPr lang="en-US" sz="2400" i="1">
                        <a:effectLst/>
                        <a:latin typeface="Cambria Math" panose="02040503050406030204" pitchFamily="18" charset="0"/>
                        <a:ea typeface="Malgun Gothic" panose="020B0503020000020004" pitchFamily="34" charset="-127"/>
                        <a:cs typeface="Times New Roman" panose="02020603050405020304" pitchFamily="18" charset="0"/>
                      </a:rPr>
                      <m:t>≈</m:t>
                    </m:r>
                  </m:oMath>
                </a14:m>
                <a:r>
                  <a:rPr lang="en-US" sz="2400" dirty="0">
                    <a:effectLst/>
                    <a:latin typeface="Times New Roman" panose="02020603050405020304" pitchFamily="18" charset="0"/>
                    <a:ea typeface="Malgun Gothic" panose="020B0503020000020004" pitchFamily="34" charset="-127"/>
                    <a:cs typeface="Times New Roman" panose="02020603050405020304" pitchFamily="18" charset="0"/>
                  </a:rPr>
                  <a:t>1,10</a:t>
                </a:r>
              </a:p>
            </p:txBody>
          </p:sp>
        </mc:Choice>
        <mc:Fallback xmlns="">
          <p:sp>
            <p:nvSpPr>
              <p:cNvPr id="12" name="Rectangle 11"/>
              <p:cNvSpPr>
                <a:spLocks noRot="1" noChangeAspect="1" noMove="1" noResize="1" noEditPoints="1" noAdjustHandles="1" noChangeArrowheads="1" noChangeShapeType="1" noTextEdit="1"/>
              </p:cNvSpPr>
              <p:nvPr/>
            </p:nvSpPr>
            <p:spPr>
              <a:xfrm>
                <a:off x="110032" y="5651448"/>
                <a:ext cx="8989923" cy="956609"/>
              </a:xfrm>
              <a:prstGeom prst="rect">
                <a:avLst/>
              </a:prstGeom>
              <a:blipFill rotWithShape="0">
                <a:blip r:embed="rId4"/>
                <a:stretch>
                  <a:fillRect l="-1017" r="-542"/>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 name="Rectangle 1"/>
              <p:cNvSpPr/>
              <p:nvPr/>
            </p:nvSpPr>
            <p:spPr>
              <a:xfrm>
                <a:off x="135517" y="2871349"/>
                <a:ext cx="8555996" cy="928459"/>
              </a:xfrm>
              <a:prstGeom prst="rect">
                <a:avLst/>
              </a:prstGeom>
            </p:spPr>
            <p:txBody>
              <a:bodyPr wrap="square">
                <a:spAutoFit/>
              </a:bodyPr>
              <a:lstStyle/>
              <a:p>
                <a:pPr algn="just">
                  <a:lnSpc>
                    <a:spcPct val="115000"/>
                  </a:lnSpc>
                  <a:spcAft>
                    <a:spcPts val="1000"/>
                  </a:spcAft>
                </a:pPr>
                <a:r>
                  <a:rPr lang="en-US" sz="2400" dirty="0" err="1">
                    <a:latin typeface="Times New Roman" panose="02020603050405020304" pitchFamily="18" charset="0"/>
                    <a:ea typeface="Malgun Gothic" panose="020B0503020000020004" pitchFamily="34" charset="-127"/>
                    <a:cs typeface="Cordia New"/>
                  </a:rPr>
                  <a:t>Độ</a:t>
                </a:r>
                <a:r>
                  <a:rPr lang="en-US" sz="2400" dirty="0">
                    <a:latin typeface="Times New Roman" panose="02020603050405020304" pitchFamily="18" charset="0"/>
                    <a:ea typeface="Malgun Gothic" panose="020B0503020000020004" pitchFamily="34" charset="-127"/>
                    <a:cs typeface="Cordia New"/>
                  </a:rPr>
                  <a:t> </a:t>
                </a:r>
                <a:r>
                  <a:rPr lang="en-US" sz="2400" dirty="0" err="1">
                    <a:latin typeface="Times New Roman" panose="02020603050405020304" pitchFamily="18" charset="0"/>
                    <a:ea typeface="Malgun Gothic" panose="020B0503020000020004" pitchFamily="34" charset="-127"/>
                    <a:cs typeface="Cordia New"/>
                  </a:rPr>
                  <a:t>lệch</a:t>
                </a:r>
                <a:r>
                  <a:rPr lang="en-US" sz="2400" dirty="0">
                    <a:latin typeface="Times New Roman" panose="02020603050405020304" pitchFamily="18" charset="0"/>
                    <a:ea typeface="Malgun Gothic" panose="020B0503020000020004" pitchFamily="34" charset="-127"/>
                    <a:cs typeface="Cordia New"/>
                  </a:rPr>
                  <a:t> </a:t>
                </a:r>
                <a:r>
                  <a:rPr lang="en-US" sz="2400" dirty="0" err="1">
                    <a:latin typeface="Times New Roman" panose="02020603050405020304" pitchFamily="18" charset="0"/>
                    <a:ea typeface="Malgun Gothic" panose="020B0503020000020004" pitchFamily="34" charset="-127"/>
                    <a:cs typeface="Cordia New"/>
                  </a:rPr>
                  <a:t>chuẩn</a:t>
                </a:r>
                <a:r>
                  <a:rPr lang="en-US" sz="2400" dirty="0">
                    <a:latin typeface="Times New Roman" panose="02020603050405020304" pitchFamily="18" charset="0"/>
                    <a:ea typeface="Malgun Gothic" panose="020B0503020000020004" pitchFamily="34" charset="-127"/>
                    <a:cs typeface="Cordia New"/>
                  </a:rPr>
                  <a:t> </a:t>
                </a:r>
                <a:r>
                  <a:rPr lang="en-US" sz="2400" dirty="0" err="1">
                    <a:latin typeface="Times New Roman" panose="02020603050405020304" pitchFamily="18" charset="0"/>
                    <a:ea typeface="Malgun Gothic" panose="020B0503020000020004" pitchFamily="34" charset="-127"/>
                    <a:cs typeface="Cordia New"/>
                  </a:rPr>
                  <a:t>mẫu</a:t>
                </a:r>
                <a:r>
                  <a:rPr lang="en-US" sz="2400" dirty="0">
                    <a:latin typeface="Times New Roman" panose="02020603050405020304" pitchFamily="18" charset="0"/>
                    <a:ea typeface="Malgun Gothic" panose="020B0503020000020004" pitchFamily="34" charset="-127"/>
                    <a:cs typeface="Cordia New"/>
                  </a:rPr>
                  <a:t> </a:t>
                </a:r>
                <a:r>
                  <a:rPr lang="en-US" sz="2400" dirty="0" err="1">
                    <a:latin typeface="Times New Roman" panose="02020603050405020304" pitchFamily="18" charset="0"/>
                    <a:ea typeface="Malgun Gothic" panose="020B0503020000020004" pitchFamily="34" charset="-127"/>
                    <a:cs typeface="Cordia New"/>
                  </a:rPr>
                  <a:t>số</a:t>
                </a:r>
                <a:r>
                  <a:rPr lang="en-US" sz="2400" dirty="0">
                    <a:latin typeface="Times New Roman" panose="02020603050405020304" pitchFamily="18" charset="0"/>
                    <a:ea typeface="Malgun Gothic" panose="020B0503020000020004" pitchFamily="34" charset="-127"/>
                    <a:cs typeface="Cordia New"/>
                  </a:rPr>
                  <a:t> </a:t>
                </a:r>
                <a:r>
                  <a:rPr lang="en-US" sz="2400" dirty="0" err="1">
                    <a:latin typeface="Times New Roman" panose="02020603050405020304" pitchFamily="18" charset="0"/>
                    <a:ea typeface="Malgun Gothic" panose="020B0503020000020004" pitchFamily="34" charset="-127"/>
                    <a:cs typeface="Cordia New"/>
                  </a:rPr>
                  <a:t>liệu</a:t>
                </a:r>
                <a:r>
                  <a:rPr lang="en-US" sz="2400" dirty="0">
                    <a:latin typeface="Times New Roman" panose="02020603050405020304" pitchFamily="18" charset="0"/>
                    <a:ea typeface="Malgun Gothic" panose="020B0503020000020004" pitchFamily="34" charset="-127"/>
                    <a:cs typeface="Cordia New"/>
                  </a:rPr>
                  <a:t> </a:t>
                </a:r>
                <a:r>
                  <a:rPr lang="en-US" sz="2400" dirty="0" err="1">
                    <a:latin typeface="Times New Roman" panose="02020603050405020304" pitchFamily="18" charset="0"/>
                    <a:ea typeface="Malgun Gothic" panose="020B0503020000020004" pitchFamily="34" charset="-127"/>
                    <a:cs typeface="Cordia New"/>
                  </a:rPr>
                  <a:t>của</a:t>
                </a:r>
                <a:r>
                  <a:rPr lang="en-US" sz="2400" dirty="0">
                    <a:latin typeface="Times New Roman" panose="02020603050405020304" pitchFamily="18" charset="0"/>
                    <a:ea typeface="Malgun Gothic" panose="020B0503020000020004" pitchFamily="34" charset="-127"/>
                    <a:cs typeface="Cordia New"/>
                  </a:rPr>
                  <a:t> </a:t>
                </a:r>
                <a:r>
                  <a:rPr lang="en-US" sz="2400" dirty="0" err="1">
                    <a:latin typeface="Times New Roman" panose="02020603050405020304" pitchFamily="18" charset="0"/>
                    <a:ea typeface="Malgun Gothic" panose="020B0503020000020004" pitchFamily="34" charset="-127"/>
                    <a:cs typeface="Cordia New"/>
                  </a:rPr>
                  <a:t>cung</a:t>
                </a:r>
                <a:r>
                  <a:rPr lang="en-US" sz="2400" dirty="0">
                    <a:latin typeface="Times New Roman" panose="02020603050405020304" pitchFamily="18" charset="0"/>
                    <a:ea typeface="Malgun Gothic" panose="020B0503020000020004" pitchFamily="34" charset="-127"/>
                    <a:cs typeface="Cordia New"/>
                  </a:rPr>
                  <a:t> </a:t>
                </a:r>
                <a:r>
                  <a:rPr lang="en-US" sz="2400" dirty="0" err="1">
                    <a:latin typeface="Times New Roman" panose="02020603050405020304" pitchFamily="18" charset="0"/>
                    <a:ea typeface="Malgun Gothic" panose="020B0503020000020004" pitchFamily="34" charset="-127"/>
                    <a:cs typeface="Cordia New"/>
                  </a:rPr>
                  <a:t>thủ</a:t>
                </a:r>
                <a:r>
                  <a:rPr lang="en-US" sz="2400" dirty="0">
                    <a:latin typeface="Times New Roman" panose="02020603050405020304" pitchFamily="18" charset="0"/>
                    <a:ea typeface="Malgun Gothic" panose="020B0503020000020004" pitchFamily="34" charset="-127"/>
                    <a:cs typeface="Cordia New"/>
                  </a:rPr>
                  <a:t> A </a:t>
                </a:r>
                <a:r>
                  <a:rPr lang="en-US" sz="2400" dirty="0" err="1">
                    <a:latin typeface="Times New Roman" panose="02020603050405020304" pitchFamily="18" charset="0"/>
                    <a:ea typeface="Malgun Gothic" panose="020B0503020000020004" pitchFamily="34" charset="-127"/>
                    <a:cs typeface="Cordia New"/>
                  </a:rPr>
                  <a:t>là</a:t>
                </a:r>
                <a:r>
                  <a:rPr lang="en-US" sz="2400" dirty="0">
                    <a:latin typeface="Times New Roman" panose="02020603050405020304" pitchFamily="18" charset="0"/>
                    <a:ea typeface="Malgun Gothic" panose="020B0503020000020004" pitchFamily="34" charset="-127"/>
                    <a:cs typeface="Cordia New"/>
                  </a:rPr>
                  <a:t>: S</a:t>
                </a:r>
                <a:r>
                  <a:rPr lang="en-US" sz="2400" baseline="-25000" dirty="0">
                    <a:effectLst/>
                    <a:latin typeface="Times New Roman" panose="02020603050405020304" pitchFamily="18" charset="0"/>
                    <a:ea typeface="Malgun Gothic" panose="020B0503020000020004" pitchFamily="34" charset="-127"/>
                    <a:cs typeface="Cordia New"/>
                  </a:rPr>
                  <a:t>A</a:t>
                </a:r>
                <a:r>
                  <a:rPr lang="en-US" sz="2400" dirty="0">
                    <a:effectLst/>
                    <a:latin typeface="Times New Roman" panose="02020603050405020304" pitchFamily="18" charset="0"/>
                    <a:ea typeface="Malgun Gothic" panose="020B0503020000020004" pitchFamily="34" charset="-127"/>
                    <a:cs typeface="Cordia New"/>
                  </a:rPr>
                  <a:t> = </a:t>
                </a:r>
                <a14:m>
                  <m:oMath xmlns:m="http://schemas.openxmlformats.org/officeDocument/2006/math">
                    <m:rad>
                      <m:radPr>
                        <m:degHide m:val="on"/>
                        <m:ctrlPr>
                          <a:rPr lang="en-US" sz="2400" i="1">
                            <a:effectLst/>
                            <a:latin typeface="Cambria Math" panose="02040503050406030204" pitchFamily="18" charset="0"/>
                            <a:ea typeface="Malgun Gothic" panose="020B0503020000020004" pitchFamily="34" charset="-127"/>
                            <a:cs typeface="Times New Roman" panose="02020603050405020304" pitchFamily="18" charset="0"/>
                          </a:rPr>
                        </m:ctrlPr>
                      </m:radPr>
                      <m:deg/>
                      <m:e>
                        <m:sSup>
                          <m:sSupPr>
                            <m:ctrlPr>
                              <a:rPr lang="en-US" sz="2400" i="1">
                                <a:effectLst/>
                                <a:latin typeface="Cambria Math" panose="02040503050406030204" pitchFamily="18" charset="0"/>
                                <a:ea typeface="Malgun Gothic" panose="020B0503020000020004" pitchFamily="34" charset="-127"/>
                                <a:cs typeface="Times New Roman" panose="02020603050405020304" pitchFamily="18" charset="0"/>
                              </a:rPr>
                            </m:ctrlPr>
                          </m:sSupPr>
                          <m:e>
                            <m:sSub>
                              <m:sSubPr>
                                <m:ctrlPr>
                                  <a:rPr lang="en-US" sz="2400" i="1">
                                    <a:effectLst/>
                                    <a:latin typeface="Cambria Math" panose="02040503050406030204" pitchFamily="18" charset="0"/>
                                    <a:ea typeface="Malgun Gothic" panose="020B0503020000020004" pitchFamily="34" charset="-127"/>
                                    <a:cs typeface="Times New Roman" panose="02020603050405020304" pitchFamily="18" charset="0"/>
                                  </a:rPr>
                                </m:ctrlPr>
                              </m:sSubPr>
                              <m:e>
                                <m:r>
                                  <a:rPr lang="en-US" sz="2400" i="1">
                                    <a:effectLst/>
                                    <a:latin typeface="Cambria Math" panose="02040503050406030204" pitchFamily="18" charset="0"/>
                                    <a:ea typeface="Malgun Gothic" panose="020B0503020000020004" pitchFamily="34" charset="-127"/>
                                    <a:cs typeface="Times New Roman" panose="02020603050405020304" pitchFamily="18" charset="0"/>
                                  </a:rPr>
                                  <m:t>𝑆</m:t>
                                </m:r>
                              </m:e>
                              <m:sub>
                                <m:r>
                                  <a:rPr lang="en-US" sz="2400" i="1">
                                    <a:effectLst/>
                                    <a:latin typeface="Cambria Math" panose="02040503050406030204" pitchFamily="18" charset="0"/>
                                    <a:ea typeface="Malgun Gothic" panose="020B0503020000020004" pitchFamily="34" charset="-127"/>
                                    <a:cs typeface="Times New Roman" panose="02020603050405020304" pitchFamily="18" charset="0"/>
                                  </a:rPr>
                                  <m:t>𝐴</m:t>
                                </m:r>
                              </m:sub>
                            </m:sSub>
                          </m:e>
                          <m:sup>
                            <m:r>
                              <a:rPr lang="en-US" sz="2400" i="1">
                                <a:effectLst/>
                                <a:latin typeface="Cambria Math" panose="02040503050406030204" pitchFamily="18" charset="0"/>
                                <a:ea typeface="Malgun Gothic" panose="020B0503020000020004" pitchFamily="34" charset="-127"/>
                                <a:cs typeface="Times New Roman" panose="02020603050405020304" pitchFamily="18" charset="0"/>
                              </a:rPr>
                              <m:t>2</m:t>
                            </m:r>
                          </m:sup>
                        </m:sSup>
                      </m:e>
                    </m:rad>
                  </m:oMath>
                </a14:m>
                <a:r>
                  <a:rPr lang="en-US" sz="2400" dirty="0">
                    <a:effectLst/>
                    <a:latin typeface="Times New Roman" panose="02020603050405020304" pitchFamily="18" charset="0"/>
                    <a:ea typeface="Malgun Gothic" panose="020B0503020000020004" pitchFamily="34" charset="-127"/>
                    <a:cs typeface="Cordia New"/>
                  </a:rPr>
                  <a:t> =</a:t>
                </a:r>
                <a14:m>
                  <m:oMath xmlns:m="http://schemas.openxmlformats.org/officeDocument/2006/math">
                    <m:rad>
                      <m:radPr>
                        <m:degHide m:val="on"/>
                        <m:ctrlPr>
                          <a:rPr lang="en-US" sz="2400" i="1">
                            <a:effectLst/>
                            <a:latin typeface="Cambria Math" panose="02040503050406030204" pitchFamily="18" charset="0"/>
                            <a:ea typeface="Malgun Gothic" panose="020B0503020000020004" pitchFamily="34" charset="-127"/>
                            <a:cs typeface="Times New Roman" panose="02020603050405020304" pitchFamily="18" charset="0"/>
                          </a:rPr>
                        </m:ctrlPr>
                      </m:radPr>
                      <m:deg/>
                      <m:e>
                        <m:r>
                          <a:rPr lang="en-US" sz="2400" i="1">
                            <a:effectLst/>
                            <a:latin typeface="Cambria Math" panose="02040503050406030204" pitchFamily="18" charset="0"/>
                            <a:ea typeface="Malgun Gothic" panose="020B0503020000020004" pitchFamily="34" charset="-127"/>
                            <a:cs typeface="Times New Roman" panose="02020603050405020304" pitchFamily="18" charset="0"/>
                          </a:rPr>
                          <m:t>2</m:t>
                        </m:r>
                      </m:e>
                    </m:rad>
                    <m:r>
                      <a:rPr lang="en-US" sz="2400" i="1">
                        <a:effectLst/>
                        <a:latin typeface="Cambria Math" panose="02040503050406030204" pitchFamily="18" charset="0"/>
                        <a:ea typeface="Malgun Gothic" panose="020B0503020000020004" pitchFamily="34" charset="-127"/>
                        <a:cs typeface="Times New Roman" panose="02020603050405020304" pitchFamily="18" charset="0"/>
                      </a:rPr>
                      <m:t>≈</m:t>
                    </m:r>
                  </m:oMath>
                </a14:m>
                <a:r>
                  <a:rPr lang="en-US" sz="2400" dirty="0">
                    <a:effectLst/>
                    <a:latin typeface="Times New Roman" panose="02020603050405020304" pitchFamily="18" charset="0"/>
                    <a:ea typeface="Malgun Gothic" panose="020B0503020000020004" pitchFamily="34" charset="-127"/>
                    <a:cs typeface="Cordia New"/>
                  </a:rPr>
                  <a:t>1,41</a:t>
                </a:r>
                <a:endParaRPr lang="en-US" sz="2400" dirty="0">
                  <a:effectLst/>
                  <a:latin typeface="Calibri" panose="020F0502020204030204" pitchFamily="34" charset="0"/>
                  <a:ea typeface="Malgun Gothic" panose="020B0503020000020004" pitchFamily="34" charset="-127"/>
                  <a:cs typeface="Cordia New"/>
                </a:endParaRPr>
              </a:p>
            </p:txBody>
          </p:sp>
        </mc:Choice>
        <mc:Fallback xmlns="">
          <p:sp>
            <p:nvSpPr>
              <p:cNvPr id="2" name="Rectangle 1"/>
              <p:cNvSpPr>
                <a:spLocks noRot="1" noChangeAspect="1" noMove="1" noResize="1" noEditPoints="1" noAdjustHandles="1" noChangeArrowheads="1" noChangeShapeType="1" noTextEdit="1"/>
              </p:cNvSpPr>
              <p:nvPr/>
            </p:nvSpPr>
            <p:spPr>
              <a:xfrm>
                <a:off x="135517" y="2871349"/>
                <a:ext cx="8555996" cy="928459"/>
              </a:xfrm>
              <a:prstGeom prst="rect">
                <a:avLst/>
              </a:prstGeom>
              <a:blipFill rotWithShape="0">
                <a:blip r:embed="rId5"/>
                <a:stretch>
                  <a:fillRect l="-1068" r="-712"/>
                </a:stretch>
              </a:blipFill>
            </p:spPr>
            <p:txBody>
              <a:bodyPr/>
              <a:lstStyle/>
              <a:p>
                <a:r>
                  <a:rPr lang="en-US">
                    <a:noFill/>
                  </a:rPr>
                  <a:t> </a:t>
                </a:r>
              </a:p>
            </p:txBody>
          </p:sp>
        </mc:Fallback>
      </mc:AlternateContent>
      <p:sp>
        <p:nvSpPr>
          <p:cNvPr id="13" name="Rectangle 12"/>
          <p:cNvSpPr/>
          <p:nvPr/>
        </p:nvSpPr>
        <p:spPr>
          <a:xfrm>
            <a:off x="191386" y="3684493"/>
            <a:ext cx="8952614" cy="1070037"/>
          </a:xfrm>
          <a:prstGeom prst="rect">
            <a:avLst/>
          </a:prstGeom>
        </p:spPr>
        <p:txBody>
          <a:bodyPr wrap="square">
            <a:spAutoFit/>
          </a:bodyPr>
          <a:lstStyle/>
          <a:p>
            <a:pPr algn="just">
              <a:lnSpc>
                <a:spcPct val="115000"/>
              </a:lnSpc>
              <a:spcAft>
                <a:spcPts val="1000"/>
              </a:spcAft>
            </a:pPr>
            <a:r>
              <a:rPr lang="en-US" sz="2400" dirty="0" err="1" smtClean="0">
                <a:latin typeface="Times New Roman" panose="02020603050405020304" pitchFamily="18" charset="0"/>
                <a:ea typeface="Malgun Gothic" panose="020B0503020000020004" pitchFamily="34" charset="-127"/>
                <a:cs typeface="Times New Roman" panose="02020603050405020304" pitchFamily="18" charset="0"/>
              </a:rPr>
              <a:t>Số</a:t>
            </a:r>
            <a:r>
              <a:rPr lang="en-US" sz="2400" dirty="0" smtClean="0">
                <a:latin typeface="Times New Roman" panose="02020603050405020304" pitchFamily="18" charset="0"/>
                <a:ea typeface="Malgun Gothic" panose="020B0503020000020004" pitchFamily="34" charset="-127"/>
                <a:cs typeface="Times New Roman" panose="02020603050405020304" pitchFamily="18" charset="0"/>
              </a:rPr>
              <a:t> </a:t>
            </a:r>
            <a:r>
              <a:rPr lang="en-US" sz="2400" dirty="0" err="1" smtClean="0">
                <a:latin typeface="Times New Roman" panose="02020603050405020304" pitchFamily="18" charset="0"/>
                <a:ea typeface="Malgun Gothic" panose="020B0503020000020004" pitchFamily="34" charset="-127"/>
                <a:cs typeface="Times New Roman" panose="02020603050405020304" pitchFamily="18" charset="0"/>
              </a:rPr>
              <a:t>trung</a:t>
            </a:r>
            <a:r>
              <a:rPr lang="en-US" sz="2400" dirty="0" smtClean="0">
                <a:latin typeface="Times New Roman" panose="02020603050405020304" pitchFamily="18" charset="0"/>
                <a:ea typeface="Malgun Gothic" panose="020B0503020000020004" pitchFamily="34" charset="-127"/>
                <a:cs typeface="Times New Roman" panose="02020603050405020304" pitchFamily="18" charset="0"/>
              </a:rPr>
              <a:t> </a:t>
            </a:r>
            <a:r>
              <a:rPr lang="en-US" sz="2400" dirty="0" err="1" smtClean="0">
                <a:latin typeface="Times New Roman" panose="02020603050405020304" pitchFamily="18" charset="0"/>
                <a:ea typeface="Malgun Gothic" panose="020B0503020000020004" pitchFamily="34" charset="-127"/>
                <a:cs typeface="Times New Roman" panose="02020603050405020304" pitchFamily="18" charset="0"/>
              </a:rPr>
              <a:t>bình</a:t>
            </a:r>
            <a:r>
              <a:rPr lang="en-US" sz="2400" dirty="0" smtClean="0">
                <a:latin typeface="Times New Roman" panose="02020603050405020304" pitchFamily="18" charset="0"/>
                <a:ea typeface="Malgun Gothic" panose="020B0503020000020004" pitchFamily="34" charset="-127"/>
                <a:cs typeface="Times New Roman" panose="02020603050405020304" pitchFamily="18" charset="0"/>
              </a:rPr>
              <a:t> </a:t>
            </a:r>
            <a:r>
              <a:rPr lang="en-US" sz="2400" dirty="0" err="1" smtClean="0">
                <a:latin typeface="Times New Roman" panose="02020603050405020304" pitchFamily="18" charset="0"/>
                <a:ea typeface="Malgun Gothic" panose="020B0503020000020004" pitchFamily="34" charset="-127"/>
                <a:cs typeface="Times New Roman" panose="02020603050405020304" pitchFamily="18" charset="0"/>
              </a:rPr>
              <a:t>của</a:t>
            </a:r>
            <a:r>
              <a:rPr lang="en-US" sz="2400" dirty="0" smtClean="0">
                <a:latin typeface="Times New Roman" panose="02020603050405020304" pitchFamily="18" charset="0"/>
                <a:ea typeface="Malgun Gothic" panose="020B0503020000020004" pitchFamily="34" charset="-127"/>
                <a:cs typeface="Times New Roman" panose="02020603050405020304" pitchFamily="18" charset="0"/>
              </a:rPr>
              <a:t> </a:t>
            </a:r>
            <a:r>
              <a:rPr lang="en-US" sz="2400" dirty="0" err="1" smtClean="0">
                <a:latin typeface="Times New Roman" panose="02020603050405020304" pitchFamily="18" charset="0"/>
                <a:ea typeface="Malgun Gothic" panose="020B0503020000020004" pitchFamily="34" charset="-127"/>
                <a:cs typeface="Times New Roman" panose="02020603050405020304" pitchFamily="18" charset="0"/>
              </a:rPr>
              <a:t>kết</a:t>
            </a:r>
            <a:r>
              <a:rPr lang="en-US" sz="2400" dirty="0" smtClean="0">
                <a:latin typeface="Times New Roman" panose="02020603050405020304" pitchFamily="18" charset="0"/>
                <a:ea typeface="Malgun Gothic" panose="020B0503020000020004" pitchFamily="34" charset="-127"/>
                <a:cs typeface="Times New Roman" panose="02020603050405020304" pitchFamily="18" charset="0"/>
              </a:rPr>
              <a:t> </a:t>
            </a:r>
            <a:r>
              <a:rPr lang="en-US" sz="2400" dirty="0" err="1" smtClean="0">
                <a:latin typeface="Times New Roman" panose="02020603050405020304" pitchFamily="18" charset="0"/>
                <a:ea typeface="Malgun Gothic" panose="020B0503020000020004" pitchFamily="34" charset="-127"/>
                <a:cs typeface="Times New Roman" panose="02020603050405020304" pitchFamily="18" charset="0"/>
              </a:rPr>
              <a:t>quả</a:t>
            </a:r>
            <a:r>
              <a:rPr lang="en-US" sz="2400" dirty="0" smtClean="0">
                <a:latin typeface="Times New Roman" panose="02020603050405020304" pitchFamily="18" charset="0"/>
                <a:ea typeface="Malgun Gothic" panose="020B0503020000020004" pitchFamily="34" charset="-127"/>
                <a:cs typeface="Times New Roman" panose="02020603050405020304" pitchFamily="18" charset="0"/>
              </a:rPr>
              <a:t> </a:t>
            </a:r>
            <a:r>
              <a:rPr lang="en-US" sz="2400" dirty="0" err="1" smtClean="0">
                <a:latin typeface="Times New Roman" panose="02020603050405020304" pitchFamily="18" charset="0"/>
                <a:ea typeface="Malgun Gothic" panose="020B0503020000020004" pitchFamily="34" charset="-127"/>
                <a:cs typeface="Times New Roman" panose="02020603050405020304" pitchFamily="18" charset="0"/>
              </a:rPr>
              <a:t>các</a:t>
            </a:r>
            <a:r>
              <a:rPr lang="en-US" sz="2400" dirty="0" smtClean="0">
                <a:latin typeface="Times New Roman" panose="02020603050405020304" pitchFamily="18" charset="0"/>
                <a:ea typeface="Malgun Gothic" panose="020B0503020000020004" pitchFamily="34" charset="-127"/>
                <a:cs typeface="Times New Roman" panose="02020603050405020304" pitchFamily="18" charset="0"/>
              </a:rPr>
              <a:t> </a:t>
            </a:r>
            <a:r>
              <a:rPr lang="en-US" sz="2400" dirty="0" err="1" smtClean="0">
                <a:latin typeface="Times New Roman" panose="02020603050405020304" pitchFamily="18" charset="0"/>
                <a:ea typeface="Malgun Gothic" panose="020B0503020000020004" pitchFamily="34" charset="-127"/>
                <a:cs typeface="Times New Roman" panose="02020603050405020304" pitchFamily="18" charset="0"/>
              </a:rPr>
              <a:t>lần</a:t>
            </a:r>
            <a:r>
              <a:rPr lang="en-US" sz="2400" dirty="0" smtClean="0">
                <a:latin typeface="Times New Roman" panose="02020603050405020304" pitchFamily="18" charset="0"/>
                <a:ea typeface="Malgun Gothic" panose="020B0503020000020004" pitchFamily="34" charset="-127"/>
                <a:cs typeface="Times New Roman" panose="02020603050405020304" pitchFamily="18" charset="0"/>
              </a:rPr>
              <a:t> </a:t>
            </a:r>
            <a:r>
              <a:rPr lang="en-US" sz="2400" dirty="0" err="1" smtClean="0">
                <a:latin typeface="Times New Roman" panose="02020603050405020304" pitchFamily="18" charset="0"/>
                <a:ea typeface="Malgun Gothic" panose="020B0503020000020004" pitchFamily="34" charset="-127"/>
                <a:cs typeface="Times New Roman" panose="02020603050405020304" pitchFamily="18" charset="0"/>
              </a:rPr>
              <a:t>bắn</a:t>
            </a:r>
            <a:r>
              <a:rPr lang="en-US" sz="2400" dirty="0" smtClean="0">
                <a:latin typeface="Times New Roman" panose="02020603050405020304" pitchFamily="18" charset="0"/>
                <a:ea typeface="Malgun Gothic" panose="020B0503020000020004" pitchFamily="34" charset="-127"/>
                <a:cs typeface="Times New Roman" panose="02020603050405020304" pitchFamily="18" charset="0"/>
              </a:rPr>
              <a:t> </a:t>
            </a:r>
            <a:r>
              <a:rPr lang="en-US" sz="2400" dirty="0" err="1" smtClean="0">
                <a:latin typeface="Times New Roman" panose="02020603050405020304" pitchFamily="18" charset="0"/>
                <a:ea typeface="Malgun Gothic" panose="020B0503020000020004" pitchFamily="34" charset="-127"/>
                <a:cs typeface="Times New Roman" panose="02020603050405020304" pitchFamily="18" charset="0"/>
              </a:rPr>
              <a:t>của</a:t>
            </a:r>
            <a:r>
              <a:rPr lang="en-US" sz="2400" dirty="0" smtClean="0">
                <a:latin typeface="Times New Roman" panose="02020603050405020304" pitchFamily="18" charset="0"/>
                <a:ea typeface="Malgun Gothic" panose="020B0503020000020004" pitchFamily="34" charset="-127"/>
                <a:cs typeface="Times New Roman" panose="02020603050405020304" pitchFamily="18" charset="0"/>
              </a:rPr>
              <a:t> </a:t>
            </a:r>
            <a:r>
              <a:rPr lang="en-US" sz="2400" dirty="0" err="1" smtClean="0">
                <a:latin typeface="Times New Roman" panose="02020603050405020304" pitchFamily="18" charset="0"/>
                <a:ea typeface="Malgun Gothic" panose="020B0503020000020004" pitchFamily="34" charset="-127"/>
                <a:cs typeface="Times New Roman" panose="02020603050405020304" pitchFamily="18" charset="0"/>
              </a:rPr>
              <a:t>cung</a:t>
            </a:r>
            <a:r>
              <a:rPr lang="en-US" sz="2400" dirty="0" smtClean="0">
                <a:latin typeface="Times New Roman" panose="02020603050405020304" pitchFamily="18" charset="0"/>
                <a:ea typeface="Malgun Gothic" panose="020B0503020000020004" pitchFamily="34" charset="-127"/>
                <a:cs typeface="Times New Roman" panose="02020603050405020304" pitchFamily="18" charset="0"/>
              </a:rPr>
              <a:t> </a:t>
            </a:r>
            <a:r>
              <a:rPr lang="en-US" sz="2400" dirty="0" err="1" smtClean="0">
                <a:latin typeface="Times New Roman" panose="02020603050405020304" pitchFamily="18" charset="0"/>
                <a:ea typeface="Malgun Gothic" panose="020B0503020000020004" pitchFamily="34" charset="-127"/>
                <a:cs typeface="Times New Roman" panose="02020603050405020304" pitchFamily="18" charset="0"/>
              </a:rPr>
              <a:t>thủ</a:t>
            </a:r>
            <a:r>
              <a:rPr lang="en-US" sz="2400" dirty="0" smtClean="0">
                <a:latin typeface="Times New Roman" panose="02020603050405020304" pitchFamily="18" charset="0"/>
                <a:ea typeface="Malgun Gothic" panose="020B0503020000020004" pitchFamily="34" charset="-127"/>
                <a:cs typeface="Times New Roman" panose="02020603050405020304" pitchFamily="18" charset="0"/>
              </a:rPr>
              <a:t> B </a:t>
            </a:r>
            <a:r>
              <a:rPr lang="en-US" sz="2400" dirty="0" err="1" smtClean="0">
                <a:latin typeface="Times New Roman" panose="02020603050405020304" pitchFamily="18" charset="0"/>
                <a:ea typeface="Malgun Gothic" panose="020B0503020000020004" pitchFamily="34" charset="-127"/>
                <a:cs typeface="Times New Roman" panose="02020603050405020304" pitchFamily="18" charset="0"/>
              </a:rPr>
              <a:t>là</a:t>
            </a:r>
            <a:r>
              <a:rPr lang="en-US" sz="2400" dirty="0" smtClean="0">
                <a:latin typeface="Times New Roman" panose="02020603050405020304" pitchFamily="18" charset="0"/>
                <a:ea typeface="Malgun Gothic" panose="020B0503020000020004" pitchFamily="34" charset="-127"/>
                <a:cs typeface="Times New Roman" panose="02020603050405020304" pitchFamily="18" charset="0"/>
              </a:rPr>
              <a:t>:</a:t>
            </a:r>
          </a:p>
          <a:p>
            <a:pPr indent="457200" algn="just">
              <a:lnSpc>
                <a:spcPct val="115000"/>
              </a:lnSpc>
              <a:spcAft>
                <a:spcPts val="1000"/>
              </a:spcAft>
            </a:pPr>
            <a:r>
              <a:rPr lang="en-US" sz="2400" dirty="0" smtClean="0">
                <a:latin typeface="Times New Roman" panose="02020603050405020304" pitchFamily="18" charset="0"/>
                <a:ea typeface="Malgun Gothic" panose="020B0503020000020004" pitchFamily="34" charset="-127"/>
                <a:cs typeface="Times New Roman" panose="02020603050405020304" pitchFamily="18" charset="0"/>
              </a:rPr>
              <a:t>(10 +6 + 8 + 7+9 +9 + 8+ 7 +8 +8): 10 =  8.</a:t>
            </a:r>
            <a:endParaRPr lang="en-US" sz="2400" dirty="0">
              <a:effectLst/>
              <a:latin typeface="Times New Roman" panose="02020603050405020304" pitchFamily="18" charset="0"/>
              <a:ea typeface="Malgun Gothic" panose="020B0503020000020004" pitchFamily="34" charset="-127"/>
              <a:cs typeface="Times New Roman" panose="02020603050405020304" pitchFamily="18" charset="0"/>
            </a:endParaRPr>
          </a:p>
        </p:txBody>
      </p:sp>
    </p:spTree>
    <p:extLst>
      <p:ext uri="{BB962C8B-B14F-4D97-AF65-F5344CB8AC3E}">
        <p14:creationId xmlns:p14="http://schemas.microsoft.com/office/powerpoint/2010/main" val="379031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circle(in)">
                                      <p:cBhvr>
                                        <p:cTn id="12" dur="2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arn(inVertical)">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barn(inVertical)">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barn(inVertical)">
                                      <p:cBhvr>
                                        <p:cTn id="27" dur="500"/>
                                        <p:tgtEl>
                                          <p:spTgt spid="2"/>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barn(inVertical)">
                                      <p:cBhvr>
                                        <p:cTn id="32" dur="500"/>
                                        <p:tgtEl>
                                          <p:spTgt spid="13"/>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barn(inVertical)">
                                      <p:cBhvr>
                                        <p:cTn id="37" dur="500"/>
                                        <p:tgtEl>
                                          <p:spTgt spid="11"/>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barn(inVertical)">
                                      <p:cBhvr>
                                        <p:cTn id="4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8" grpId="0"/>
      <p:bldP spid="10" grpId="0"/>
      <p:bldP spid="11" grpId="0"/>
      <p:bldP spid="12" grpId="0"/>
      <p:bldP spid="2" grpId="0"/>
      <p:bldP spid="1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3999" cy="1932837"/>
          </a:xfrm>
          <a:prstGeom prst="rect">
            <a:avLst/>
          </a:prstGeom>
          <a:ln>
            <a:solidFill>
              <a:srgbClr val="0000FF"/>
            </a:solidFill>
          </a:ln>
        </p:spPr>
        <p:txBody>
          <a:bodyPr wrap="square">
            <a:spAutoFit/>
          </a:bodyPr>
          <a:lstStyle/>
          <a:p>
            <a:pPr algn="just">
              <a:lnSpc>
                <a:spcPct val="115000"/>
              </a:lnSpc>
              <a:spcAft>
                <a:spcPts val="1000"/>
              </a:spcAft>
            </a:pPr>
            <a:r>
              <a:rPr lang="en-US" sz="2600" b="1" i="1" dirty="0" err="1">
                <a:solidFill>
                  <a:srgbClr val="FF0000"/>
                </a:solidFill>
                <a:latin typeface="Times New Roman" panose="02020603050405020304" pitchFamily="18" charset="0"/>
                <a:ea typeface="Malgun Gothic" panose="020B0503020000020004" pitchFamily="34" charset="-127"/>
                <a:cs typeface="Cordia New"/>
              </a:rPr>
              <a:t>Ví</a:t>
            </a:r>
            <a:r>
              <a:rPr lang="en-US" sz="2600" b="1" i="1" dirty="0">
                <a:solidFill>
                  <a:srgbClr val="FF0000"/>
                </a:solidFill>
                <a:latin typeface="Times New Roman" panose="02020603050405020304" pitchFamily="18" charset="0"/>
                <a:ea typeface="Malgun Gothic" panose="020B0503020000020004" pitchFamily="34" charset="-127"/>
                <a:cs typeface="Cordia New"/>
              </a:rPr>
              <a:t> </a:t>
            </a:r>
            <a:r>
              <a:rPr lang="en-US" sz="2600" b="1" i="1" dirty="0" err="1">
                <a:solidFill>
                  <a:srgbClr val="FF0000"/>
                </a:solidFill>
                <a:latin typeface="Times New Roman" panose="02020603050405020304" pitchFamily="18" charset="0"/>
                <a:ea typeface="Malgun Gothic" panose="020B0503020000020004" pitchFamily="34" charset="-127"/>
                <a:cs typeface="Cordia New"/>
              </a:rPr>
              <a:t>dụ</a:t>
            </a:r>
            <a:r>
              <a:rPr lang="en-US" sz="2600" b="1" i="1" dirty="0">
                <a:solidFill>
                  <a:srgbClr val="FF0000"/>
                </a:solidFill>
                <a:latin typeface="Times New Roman" panose="02020603050405020304" pitchFamily="18" charset="0"/>
                <a:ea typeface="Malgun Gothic" panose="020B0503020000020004" pitchFamily="34" charset="-127"/>
                <a:cs typeface="Cordia New"/>
              </a:rPr>
              <a:t> </a:t>
            </a:r>
            <a:r>
              <a:rPr lang="vi-VN" sz="2600" b="1" i="1" dirty="0" smtClean="0">
                <a:solidFill>
                  <a:srgbClr val="FF0000"/>
                </a:solidFill>
                <a:latin typeface="Times New Roman" panose="02020603050405020304" pitchFamily="18" charset="0"/>
                <a:ea typeface="Malgun Gothic" panose="020B0503020000020004" pitchFamily="34" charset="-127"/>
                <a:cs typeface="Cordia New"/>
              </a:rPr>
              <a:t>3/ 124 SGK: </a:t>
            </a:r>
            <a:r>
              <a:rPr lang="en-US" sz="2600" dirty="0" err="1" smtClean="0">
                <a:solidFill>
                  <a:srgbClr val="0000FF"/>
                </a:solidFill>
                <a:latin typeface="Times New Roman" panose="02020603050405020304" pitchFamily="18" charset="0"/>
                <a:ea typeface="Malgun Gothic" panose="020B0503020000020004" pitchFamily="34" charset="-127"/>
                <a:cs typeface="Cordia New"/>
              </a:rPr>
              <a:t>Điều</a:t>
            </a:r>
            <a:r>
              <a:rPr lang="en-US" sz="2600" dirty="0" smtClean="0">
                <a:solidFill>
                  <a:srgbClr val="0000FF"/>
                </a:solidFill>
                <a:latin typeface="Times New Roman" panose="02020603050405020304" pitchFamily="18" charset="0"/>
                <a:ea typeface="Malgun Gothic" panose="020B0503020000020004" pitchFamily="34" charset="-127"/>
                <a:cs typeface="Cordia New"/>
              </a:rPr>
              <a:t> </a:t>
            </a:r>
            <a:r>
              <a:rPr lang="en-US" sz="2600" dirty="0" err="1">
                <a:solidFill>
                  <a:srgbClr val="0000FF"/>
                </a:solidFill>
                <a:latin typeface="Times New Roman" panose="02020603050405020304" pitchFamily="18" charset="0"/>
                <a:ea typeface="Malgun Gothic" panose="020B0503020000020004" pitchFamily="34" charset="-127"/>
                <a:cs typeface="Cordia New"/>
              </a:rPr>
              <a:t>tra</a:t>
            </a:r>
            <a:r>
              <a:rPr lang="en-US" sz="2600" dirty="0">
                <a:solidFill>
                  <a:srgbClr val="0000FF"/>
                </a:solidFill>
                <a:latin typeface="Times New Roman" panose="02020603050405020304" pitchFamily="18" charset="0"/>
                <a:ea typeface="Malgun Gothic" panose="020B0503020000020004" pitchFamily="34" charset="-127"/>
                <a:cs typeface="Cordia New"/>
              </a:rPr>
              <a:t> </a:t>
            </a:r>
            <a:r>
              <a:rPr lang="en-US" sz="2600" dirty="0" err="1">
                <a:solidFill>
                  <a:srgbClr val="0000FF"/>
                </a:solidFill>
                <a:latin typeface="Times New Roman" panose="02020603050405020304" pitchFamily="18" charset="0"/>
                <a:ea typeface="Malgun Gothic" panose="020B0503020000020004" pitchFamily="34" charset="-127"/>
                <a:cs typeface="Cordia New"/>
              </a:rPr>
              <a:t>một</a:t>
            </a:r>
            <a:r>
              <a:rPr lang="en-US" sz="2600" dirty="0">
                <a:solidFill>
                  <a:srgbClr val="0000FF"/>
                </a:solidFill>
                <a:latin typeface="Times New Roman" panose="02020603050405020304" pitchFamily="18" charset="0"/>
                <a:ea typeface="Malgun Gothic" panose="020B0503020000020004" pitchFamily="34" charset="-127"/>
                <a:cs typeface="Cordia New"/>
              </a:rPr>
              <a:t> </a:t>
            </a:r>
            <a:r>
              <a:rPr lang="en-US" sz="2600" dirty="0" err="1">
                <a:solidFill>
                  <a:srgbClr val="0000FF"/>
                </a:solidFill>
                <a:latin typeface="Times New Roman" panose="02020603050405020304" pitchFamily="18" charset="0"/>
                <a:ea typeface="Malgun Gothic" panose="020B0503020000020004" pitchFamily="34" charset="-127"/>
                <a:cs typeface="Cordia New"/>
              </a:rPr>
              <a:t>số</a:t>
            </a:r>
            <a:r>
              <a:rPr lang="en-US" sz="2600" dirty="0">
                <a:solidFill>
                  <a:srgbClr val="0000FF"/>
                </a:solidFill>
                <a:latin typeface="Times New Roman" panose="02020603050405020304" pitchFamily="18" charset="0"/>
                <a:ea typeface="Malgun Gothic" panose="020B0503020000020004" pitchFamily="34" charset="-127"/>
                <a:cs typeface="Cordia New"/>
              </a:rPr>
              <a:t> </a:t>
            </a:r>
            <a:r>
              <a:rPr lang="en-US" sz="2600" dirty="0" err="1">
                <a:solidFill>
                  <a:srgbClr val="0000FF"/>
                </a:solidFill>
                <a:latin typeface="Times New Roman" panose="02020603050405020304" pitchFamily="18" charset="0"/>
                <a:ea typeface="Malgun Gothic" panose="020B0503020000020004" pitchFamily="34" charset="-127"/>
                <a:cs typeface="Cordia New"/>
              </a:rPr>
              <a:t>học</a:t>
            </a:r>
            <a:r>
              <a:rPr lang="en-US" sz="2600" dirty="0">
                <a:solidFill>
                  <a:srgbClr val="0000FF"/>
                </a:solidFill>
                <a:latin typeface="Times New Roman" panose="02020603050405020304" pitchFamily="18" charset="0"/>
                <a:ea typeface="Malgun Gothic" panose="020B0503020000020004" pitchFamily="34" charset="-127"/>
                <a:cs typeface="Cordia New"/>
              </a:rPr>
              <a:t> </a:t>
            </a:r>
            <a:r>
              <a:rPr lang="en-US" sz="2600" dirty="0" err="1">
                <a:solidFill>
                  <a:srgbClr val="0000FF"/>
                </a:solidFill>
                <a:latin typeface="Times New Roman" panose="02020603050405020304" pitchFamily="18" charset="0"/>
                <a:ea typeface="Malgun Gothic" panose="020B0503020000020004" pitchFamily="34" charset="-127"/>
                <a:cs typeface="Cordia New"/>
              </a:rPr>
              <a:t>sinh</a:t>
            </a:r>
            <a:r>
              <a:rPr lang="en-US" sz="2600" dirty="0">
                <a:solidFill>
                  <a:srgbClr val="0000FF"/>
                </a:solidFill>
                <a:latin typeface="Times New Roman" panose="02020603050405020304" pitchFamily="18" charset="0"/>
                <a:ea typeface="Malgun Gothic" panose="020B0503020000020004" pitchFamily="34" charset="-127"/>
                <a:cs typeface="Cordia New"/>
              </a:rPr>
              <a:t> </a:t>
            </a:r>
            <a:r>
              <a:rPr lang="en-US" sz="2600" dirty="0" err="1">
                <a:solidFill>
                  <a:srgbClr val="0000FF"/>
                </a:solidFill>
                <a:latin typeface="Times New Roman" panose="02020603050405020304" pitchFamily="18" charset="0"/>
                <a:ea typeface="Malgun Gothic" panose="020B0503020000020004" pitchFamily="34" charset="-127"/>
                <a:cs typeface="Cordia New"/>
              </a:rPr>
              <a:t>về</a:t>
            </a:r>
            <a:r>
              <a:rPr lang="en-US" sz="2600" dirty="0">
                <a:solidFill>
                  <a:srgbClr val="0000FF"/>
                </a:solidFill>
                <a:latin typeface="Times New Roman" panose="02020603050405020304" pitchFamily="18" charset="0"/>
                <a:ea typeface="Malgun Gothic" panose="020B0503020000020004" pitchFamily="34" charset="-127"/>
                <a:cs typeface="Cordia New"/>
              </a:rPr>
              <a:t> </a:t>
            </a:r>
            <a:r>
              <a:rPr lang="en-US" sz="2600" dirty="0" err="1">
                <a:solidFill>
                  <a:srgbClr val="0000FF"/>
                </a:solidFill>
                <a:latin typeface="Times New Roman" panose="02020603050405020304" pitchFamily="18" charset="0"/>
                <a:ea typeface="Malgun Gothic" panose="020B0503020000020004" pitchFamily="34" charset="-127"/>
                <a:cs typeface="Cordia New"/>
              </a:rPr>
              <a:t>số</a:t>
            </a:r>
            <a:r>
              <a:rPr lang="en-US" sz="2600" dirty="0">
                <a:solidFill>
                  <a:srgbClr val="0000FF"/>
                </a:solidFill>
                <a:latin typeface="Times New Roman" panose="02020603050405020304" pitchFamily="18" charset="0"/>
                <a:ea typeface="Malgun Gothic" panose="020B0503020000020004" pitchFamily="34" charset="-127"/>
                <a:cs typeface="Cordia New"/>
              </a:rPr>
              <a:t> </a:t>
            </a:r>
            <a:r>
              <a:rPr lang="en-US" sz="2600" dirty="0" err="1">
                <a:solidFill>
                  <a:srgbClr val="0000FF"/>
                </a:solidFill>
                <a:latin typeface="Times New Roman" panose="02020603050405020304" pitchFamily="18" charset="0"/>
                <a:ea typeface="Malgun Gothic" panose="020B0503020000020004" pitchFamily="34" charset="-127"/>
                <a:cs typeface="Cordia New"/>
              </a:rPr>
              <a:t>cái</a:t>
            </a:r>
            <a:r>
              <a:rPr lang="en-US" sz="2600" dirty="0">
                <a:solidFill>
                  <a:srgbClr val="0000FF"/>
                </a:solidFill>
                <a:latin typeface="Times New Roman" panose="02020603050405020304" pitchFamily="18" charset="0"/>
                <a:ea typeface="Malgun Gothic" panose="020B0503020000020004" pitchFamily="34" charset="-127"/>
                <a:cs typeface="Cordia New"/>
              </a:rPr>
              <a:t> </a:t>
            </a:r>
            <a:r>
              <a:rPr lang="en-US" sz="2600" dirty="0" err="1">
                <a:solidFill>
                  <a:srgbClr val="0000FF"/>
                </a:solidFill>
                <a:latin typeface="Times New Roman" panose="02020603050405020304" pitchFamily="18" charset="0"/>
                <a:ea typeface="Malgun Gothic" panose="020B0503020000020004" pitchFamily="34" charset="-127"/>
                <a:cs typeface="Cordia New"/>
              </a:rPr>
              <a:t>bánh</a:t>
            </a:r>
            <a:r>
              <a:rPr lang="en-US" sz="2600" dirty="0">
                <a:solidFill>
                  <a:srgbClr val="0000FF"/>
                </a:solidFill>
                <a:latin typeface="Times New Roman" panose="02020603050405020304" pitchFamily="18" charset="0"/>
                <a:ea typeface="Malgun Gothic" panose="020B0503020000020004" pitchFamily="34" charset="-127"/>
                <a:cs typeface="Cordia New"/>
              </a:rPr>
              <a:t> </a:t>
            </a:r>
            <a:r>
              <a:rPr lang="en-US" sz="2600" dirty="0" err="1">
                <a:solidFill>
                  <a:srgbClr val="0000FF"/>
                </a:solidFill>
                <a:latin typeface="Times New Roman" panose="02020603050405020304" pitchFamily="18" charset="0"/>
                <a:ea typeface="Malgun Gothic" panose="020B0503020000020004" pitchFamily="34" charset="-127"/>
                <a:cs typeface="Cordia New"/>
              </a:rPr>
              <a:t>chưng</a:t>
            </a:r>
            <a:r>
              <a:rPr lang="en-US" sz="2600" dirty="0">
                <a:solidFill>
                  <a:srgbClr val="0000FF"/>
                </a:solidFill>
                <a:latin typeface="Times New Roman" panose="02020603050405020304" pitchFamily="18" charset="0"/>
                <a:ea typeface="Malgun Gothic" panose="020B0503020000020004" pitchFamily="34" charset="-127"/>
                <a:cs typeface="Cordia New"/>
              </a:rPr>
              <a:t> </a:t>
            </a:r>
            <a:r>
              <a:rPr lang="en-US" sz="2600" dirty="0" err="1">
                <a:solidFill>
                  <a:srgbClr val="0000FF"/>
                </a:solidFill>
                <a:latin typeface="Times New Roman" panose="02020603050405020304" pitchFamily="18" charset="0"/>
                <a:ea typeface="Malgun Gothic" panose="020B0503020000020004" pitchFamily="34" charset="-127"/>
                <a:cs typeface="Cordia New"/>
              </a:rPr>
              <a:t>mà</a:t>
            </a:r>
            <a:r>
              <a:rPr lang="en-US" sz="2600" dirty="0">
                <a:solidFill>
                  <a:srgbClr val="0000FF"/>
                </a:solidFill>
                <a:latin typeface="Times New Roman" panose="02020603050405020304" pitchFamily="18" charset="0"/>
                <a:ea typeface="Malgun Gothic" panose="020B0503020000020004" pitchFamily="34" charset="-127"/>
                <a:cs typeface="Cordia New"/>
              </a:rPr>
              <a:t> </a:t>
            </a:r>
            <a:r>
              <a:rPr lang="en-US" sz="2600" dirty="0" err="1">
                <a:solidFill>
                  <a:srgbClr val="0000FF"/>
                </a:solidFill>
                <a:latin typeface="Times New Roman" panose="02020603050405020304" pitchFamily="18" charset="0"/>
                <a:ea typeface="Malgun Gothic" panose="020B0503020000020004" pitchFamily="34" charset="-127"/>
                <a:cs typeface="Cordia New"/>
              </a:rPr>
              <a:t>gia</a:t>
            </a:r>
            <a:r>
              <a:rPr lang="en-US" sz="2600" dirty="0">
                <a:solidFill>
                  <a:srgbClr val="0000FF"/>
                </a:solidFill>
                <a:latin typeface="Times New Roman" panose="02020603050405020304" pitchFamily="18" charset="0"/>
                <a:ea typeface="Malgun Gothic" panose="020B0503020000020004" pitchFamily="34" charset="-127"/>
                <a:cs typeface="Cordia New"/>
              </a:rPr>
              <a:t> </a:t>
            </a:r>
            <a:r>
              <a:rPr lang="en-US" sz="2600" dirty="0" err="1">
                <a:solidFill>
                  <a:srgbClr val="0000FF"/>
                </a:solidFill>
                <a:latin typeface="Times New Roman" panose="02020603050405020304" pitchFamily="18" charset="0"/>
                <a:ea typeface="Malgun Gothic" panose="020B0503020000020004" pitchFamily="34" charset="-127"/>
                <a:cs typeface="Cordia New"/>
              </a:rPr>
              <a:t>đình</a:t>
            </a:r>
            <a:r>
              <a:rPr lang="en-US" sz="2600" dirty="0">
                <a:solidFill>
                  <a:srgbClr val="0000FF"/>
                </a:solidFill>
                <a:latin typeface="Times New Roman" panose="02020603050405020304" pitchFamily="18" charset="0"/>
                <a:ea typeface="Malgun Gothic" panose="020B0503020000020004" pitchFamily="34" charset="-127"/>
                <a:cs typeface="Cordia New"/>
              </a:rPr>
              <a:t> </a:t>
            </a:r>
            <a:r>
              <a:rPr lang="en-US" sz="2600" dirty="0" err="1">
                <a:solidFill>
                  <a:srgbClr val="0000FF"/>
                </a:solidFill>
                <a:latin typeface="Times New Roman" panose="02020603050405020304" pitchFamily="18" charset="0"/>
                <a:ea typeface="Malgun Gothic" panose="020B0503020000020004" pitchFamily="34" charset="-127"/>
                <a:cs typeface="Cordia New"/>
              </a:rPr>
              <a:t>mỗi</a:t>
            </a:r>
            <a:r>
              <a:rPr lang="en-US" sz="2600" dirty="0">
                <a:solidFill>
                  <a:srgbClr val="0000FF"/>
                </a:solidFill>
                <a:latin typeface="Times New Roman" panose="02020603050405020304" pitchFamily="18" charset="0"/>
                <a:ea typeface="Malgun Gothic" panose="020B0503020000020004" pitchFamily="34" charset="-127"/>
                <a:cs typeface="Cordia New"/>
              </a:rPr>
              <a:t> </a:t>
            </a:r>
            <a:r>
              <a:rPr lang="en-US" sz="2600" dirty="0" err="1">
                <a:solidFill>
                  <a:srgbClr val="0000FF"/>
                </a:solidFill>
                <a:latin typeface="Times New Roman" panose="02020603050405020304" pitchFamily="18" charset="0"/>
                <a:ea typeface="Malgun Gothic" panose="020B0503020000020004" pitchFamily="34" charset="-127"/>
                <a:cs typeface="Cordia New"/>
              </a:rPr>
              <a:t>bạn</a:t>
            </a:r>
            <a:r>
              <a:rPr lang="en-US" sz="2600" dirty="0">
                <a:solidFill>
                  <a:srgbClr val="0000FF"/>
                </a:solidFill>
                <a:latin typeface="Times New Roman" panose="02020603050405020304" pitchFamily="18" charset="0"/>
                <a:ea typeface="Malgun Gothic" panose="020B0503020000020004" pitchFamily="34" charset="-127"/>
                <a:cs typeface="Cordia New"/>
              </a:rPr>
              <a:t> </a:t>
            </a:r>
            <a:r>
              <a:rPr lang="en-US" sz="2600" dirty="0" err="1">
                <a:solidFill>
                  <a:srgbClr val="0000FF"/>
                </a:solidFill>
                <a:latin typeface="Times New Roman" panose="02020603050405020304" pitchFamily="18" charset="0"/>
                <a:ea typeface="Malgun Gothic" panose="020B0503020000020004" pitchFamily="34" charset="-127"/>
                <a:cs typeface="Cordia New"/>
              </a:rPr>
              <a:t>tiêu</a:t>
            </a:r>
            <a:r>
              <a:rPr lang="en-US" sz="2600" dirty="0">
                <a:solidFill>
                  <a:srgbClr val="0000FF"/>
                </a:solidFill>
                <a:latin typeface="Times New Roman" panose="02020603050405020304" pitchFamily="18" charset="0"/>
                <a:ea typeface="Malgun Gothic" panose="020B0503020000020004" pitchFamily="34" charset="-127"/>
                <a:cs typeface="Cordia New"/>
              </a:rPr>
              <a:t> </a:t>
            </a:r>
            <a:r>
              <a:rPr lang="en-US" sz="2600" dirty="0" err="1">
                <a:solidFill>
                  <a:srgbClr val="0000FF"/>
                </a:solidFill>
                <a:latin typeface="Times New Roman" panose="02020603050405020304" pitchFamily="18" charset="0"/>
                <a:ea typeface="Malgun Gothic" panose="020B0503020000020004" pitchFamily="34" charset="-127"/>
                <a:cs typeface="Cordia New"/>
              </a:rPr>
              <a:t>thụ</a:t>
            </a:r>
            <a:r>
              <a:rPr lang="en-US" sz="2600" dirty="0">
                <a:solidFill>
                  <a:srgbClr val="0000FF"/>
                </a:solidFill>
                <a:latin typeface="Times New Roman" panose="02020603050405020304" pitchFamily="18" charset="0"/>
                <a:ea typeface="Malgun Gothic" panose="020B0503020000020004" pitchFamily="34" charset="-127"/>
                <a:cs typeface="Cordia New"/>
              </a:rPr>
              <a:t> </a:t>
            </a:r>
            <a:r>
              <a:rPr lang="en-US" sz="2600" dirty="0" err="1">
                <a:solidFill>
                  <a:srgbClr val="0000FF"/>
                </a:solidFill>
                <a:latin typeface="Times New Roman" panose="02020603050405020304" pitchFamily="18" charset="0"/>
                <a:ea typeface="Malgun Gothic" panose="020B0503020000020004" pitchFamily="34" charset="-127"/>
                <a:cs typeface="Cordia New"/>
              </a:rPr>
              <a:t>trong</a:t>
            </a:r>
            <a:r>
              <a:rPr lang="en-US" sz="2600" dirty="0">
                <a:solidFill>
                  <a:srgbClr val="0000FF"/>
                </a:solidFill>
                <a:latin typeface="Times New Roman" panose="02020603050405020304" pitchFamily="18" charset="0"/>
                <a:ea typeface="Malgun Gothic" panose="020B0503020000020004" pitchFamily="34" charset="-127"/>
                <a:cs typeface="Cordia New"/>
              </a:rPr>
              <a:t> </a:t>
            </a:r>
            <a:r>
              <a:rPr lang="en-US" sz="2600" dirty="0" err="1">
                <a:solidFill>
                  <a:srgbClr val="0000FF"/>
                </a:solidFill>
                <a:latin typeface="Times New Roman" panose="02020603050405020304" pitchFamily="18" charset="0"/>
                <a:ea typeface="Malgun Gothic" panose="020B0503020000020004" pitchFamily="34" charset="-127"/>
                <a:cs typeface="Cordia New"/>
              </a:rPr>
              <a:t>dịp</a:t>
            </a:r>
            <a:r>
              <a:rPr lang="en-US" sz="2600" dirty="0">
                <a:solidFill>
                  <a:srgbClr val="0000FF"/>
                </a:solidFill>
                <a:latin typeface="Times New Roman" panose="02020603050405020304" pitchFamily="18" charset="0"/>
                <a:ea typeface="Malgun Gothic" panose="020B0503020000020004" pitchFamily="34" charset="-127"/>
                <a:cs typeface="Cordia New"/>
              </a:rPr>
              <a:t> </a:t>
            </a:r>
            <a:r>
              <a:rPr lang="en-US" sz="2600" dirty="0" err="1">
                <a:solidFill>
                  <a:srgbClr val="0000FF"/>
                </a:solidFill>
                <a:latin typeface="Times New Roman" panose="02020603050405020304" pitchFamily="18" charset="0"/>
                <a:ea typeface="Malgun Gothic" panose="020B0503020000020004" pitchFamily="34" charset="-127"/>
                <a:cs typeface="Cordia New"/>
              </a:rPr>
              <a:t>Tết</a:t>
            </a:r>
            <a:r>
              <a:rPr lang="en-US" sz="2600" dirty="0">
                <a:solidFill>
                  <a:srgbClr val="0000FF"/>
                </a:solidFill>
                <a:latin typeface="Times New Roman" panose="02020603050405020304" pitchFamily="18" charset="0"/>
                <a:ea typeface="Malgun Gothic" panose="020B0503020000020004" pitchFamily="34" charset="-127"/>
                <a:cs typeface="Cordia New"/>
              </a:rPr>
              <a:t> </a:t>
            </a:r>
            <a:r>
              <a:rPr lang="en-US" sz="2600" dirty="0" err="1">
                <a:solidFill>
                  <a:srgbClr val="0000FF"/>
                </a:solidFill>
                <a:latin typeface="Times New Roman" panose="02020603050405020304" pitchFamily="18" charset="0"/>
                <a:ea typeface="Malgun Gothic" panose="020B0503020000020004" pitchFamily="34" charset="-127"/>
                <a:cs typeface="Cordia New"/>
              </a:rPr>
              <a:t>Nguyên</a:t>
            </a:r>
            <a:r>
              <a:rPr lang="en-US" sz="2600" dirty="0">
                <a:solidFill>
                  <a:srgbClr val="0000FF"/>
                </a:solidFill>
                <a:latin typeface="Times New Roman" panose="02020603050405020304" pitchFamily="18" charset="0"/>
                <a:ea typeface="Malgun Gothic" panose="020B0503020000020004" pitchFamily="34" charset="-127"/>
                <a:cs typeface="Cordia New"/>
              </a:rPr>
              <a:t> </a:t>
            </a:r>
            <a:r>
              <a:rPr lang="en-US" sz="2600" dirty="0" err="1">
                <a:solidFill>
                  <a:srgbClr val="0000FF"/>
                </a:solidFill>
                <a:latin typeface="Times New Roman" panose="02020603050405020304" pitchFamily="18" charset="0"/>
                <a:ea typeface="Malgun Gothic" panose="020B0503020000020004" pitchFamily="34" charset="-127"/>
                <a:cs typeface="Cordia New"/>
              </a:rPr>
              <a:t>đán</a:t>
            </a:r>
            <a:r>
              <a:rPr lang="en-US" sz="2600" dirty="0">
                <a:solidFill>
                  <a:srgbClr val="0000FF"/>
                </a:solidFill>
                <a:latin typeface="Times New Roman" panose="02020603050405020304" pitchFamily="18" charset="0"/>
                <a:ea typeface="Malgun Gothic" panose="020B0503020000020004" pitchFamily="34" charset="-127"/>
                <a:cs typeface="Cordia New"/>
              </a:rPr>
              <a:t>, </a:t>
            </a:r>
            <a:r>
              <a:rPr lang="en-US" sz="2600" dirty="0" err="1">
                <a:solidFill>
                  <a:srgbClr val="0000FF"/>
                </a:solidFill>
                <a:latin typeface="Times New Roman" panose="02020603050405020304" pitchFamily="18" charset="0"/>
                <a:ea typeface="Malgun Gothic" panose="020B0503020000020004" pitchFamily="34" charset="-127"/>
                <a:cs typeface="Cordia New"/>
              </a:rPr>
              <a:t>kết</a:t>
            </a:r>
            <a:r>
              <a:rPr lang="en-US" sz="2600" dirty="0">
                <a:solidFill>
                  <a:srgbClr val="0000FF"/>
                </a:solidFill>
                <a:latin typeface="Times New Roman" panose="02020603050405020304" pitchFamily="18" charset="0"/>
                <a:ea typeface="Malgun Gothic" panose="020B0503020000020004" pitchFamily="34" charset="-127"/>
                <a:cs typeface="Cordia New"/>
              </a:rPr>
              <a:t> </a:t>
            </a:r>
            <a:r>
              <a:rPr lang="en-US" sz="2600" dirty="0" err="1">
                <a:solidFill>
                  <a:srgbClr val="0000FF"/>
                </a:solidFill>
                <a:latin typeface="Times New Roman" panose="02020603050405020304" pitchFamily="18" charset="0"/>
                <a:ea typeface="Malgun Gothic" panose="020B0503020000020004" pitchFamily="34" charset="-127"/>
                <a:cs typeface="Cordia New"/>
              </a:rPr>
              <a:t>quả</a:t>
            </a:r>
            <a:r>
              <a:rPr lang="en-US" sz="2600" dirty="0">
                <a:solidFill>
                  <a:srgbClr val="0000FF"/>
                </a:solidFill>
                <a:latin typeface="Times New Roman" panose="02020603050405020304" pitchFamily="18" charset="0"/>
                <a:ea typeface="Malgun Gothic" panose="020B0503020000020004" pitchFamily="34" charset="-127"/>
                <a:cs typeface="Cordia New"/>
              </a:rPr>
              <a:t> </a:t>
            </a:r>
            <a:r>
              <a:rPr lang="en-US" sz="2600" dirty="0" err="1">
                <a:solidFill>
                  <a:srgbClr val="0000FF"/>
                </a:solidFill>
                <a:latin typeface="Times New Roman" panose="02020603050405020304" pitchFamily="18" charset="0"/>
                <a:ea typeface="Malgun Gothic" panose="020B0503020000020004" pitchFamily="34" charset="-127"/>
                <a:cs typeface="Cordia New"/>
              </a:rPr>
              <a:t>được</a:t>
            </a:r>
            <a:r>
              <a:rPr lang="en-US" sz="2600" dirty="0">
                <a:solidFill>
                  <a:srgbClr val="0000FF"/>
                </a:solidFill>
                <a:latin typeface="Times New Roman" panose="02020603050405020304" pitchFamily="18" charset="0"/>
                <a:ea typeface="Malgun Gothic" panose="020B0503020000020004" pitchFamily="34" charset="-127"/>
                <a:cs typeface="Cordia New"/>
              </a:rPr>
              <a:t> </a:t>
            </a:r>
            <a:r>
              <a:rPr lang="en-US" sz="2600" dirty="0" err="1">
                <a:solidFill>
                  <a:srgbClr val="0000FF"/>
                </a:solidFill>
                <a:latin typeface="Times New Roman" panose="02020603050405020304" pitchFamily="18" charset="0"/>
                <a:ea typeface="Malgun Gothic" panose="020B0503020000020004" pitchFamily="34" charset="-127"/>
                <a:cs typeface="Cordia New"/>
              </a:rPr>
              <a:t>ghi</a:t>
            </a:r>
            <a:r>
              <a:rPr lang="en-US" sz="2600" dirty="0">
                <a:solidFill>
                  <a:srgbClr val="0000FF"/>
                </a:solidFill>
                <a:latin typeface="Times New Roman" panose="02020603050405020304" pitchFamily="18" charset="0"/>
                <a:ea typeface="Malgun Gothic" panose="020B0503020000020004" pitchFamily="34" charset="-127"/>
                <a:cs typeface="Cordia New"/>
              </a:rPr>
              <a:t> </a:t>
            </a:r>
            <a:r>
              <a:rPr lang="en-US" sz="2600" dirty="0" err="1">
                <a:solidFill>
                  <a:srgbClr val="0000FF"/>
                </a:solidFill>
                <a:latin typeface="Times New Roman" panose="02020603050405020304" pitchFamily="18" charset="0"/>
                <a:ea typeface="Malgun Gothic" panose="020B0503020000020004" pitchFamily="34" charset="-127"/>
                <a:cs typeface="Cordia New"/>
              </a:rPr>
              <a:t>lại</a:t>
            </a:r>
            <a:r>
              <a:rPr lang="en-US" sz="2600" dirty="0">
                <a:solidFill>
                  <a:srgbClr val="0000FF"/>
                </a:solidFill>
                <a:latin typeface="Times New Roman" panose="02020603050405020304" pitchFamily="18" charset="0"/>
                <a:ea typeface="Malgun Gothic" panose="020B0503020000020004" pitchFamily="34" charset="-127"/>
                <a:cs typeface="Cordia New"/>
              </a:rPr>
              <a:t> ở </a:t>
            </a:r>
            <a:r>
              <a:rPr lang="en-US" sz="2600" dirty="0" err="1">
                <a:solidFill>
                  <a:srgbClr val="0000FF"/>
                </a:solidFill>
                <a:latin typeface="Times New Roman" panose="02020603050405020304" pitchFamily="18" charset="0"/>
                <a:ea typeface="Malgun Gothic" panose="020B0503020000020004" pitchFamily="34" charset="-127"/>
                <a:cs typeface="Cordia New"/>
              </a:rPr>
              <a:t>bảng</a:t>
            </a:r>
            <a:r>
              <a:rPr lang="en-US" sz="2600" dirty="0">
                <a:solidFill>
                  <a:srgbClr val="0000FF"/>
                </a:solidFill>
                <a:latin typeface="Times New Roman" panose="02020603050405020304" pitchFamily="18" charset="0"/>
                <a:ea typeface="Malgun Gothic" panose="020B0503020000020004" pitchFamily="34" charset="-127"/>
                <a:cs typeface="Cordia New"/>
              </a:rPr>
              <a:t> </a:t>
            </a:r>
            <a:r>
              <a:rPr lang="en-US" sz="2600" dirty="0" err="1" smtClean="0">
                <a:solidFill>
                  <a:srgbClr val="0000FF"/>
                </a:solidFill>
                <a:latin typeface="Times New Roman" panose="02020603050405020304" pitchFamily="18" charset="0"/>
                <a:ea typeface="Malgun Gothic" panose="020B0503020000020004" pitchFamily="34" charset="-127"/>
                <a:cs typeface="Cordia New"/>
              </a:rPr>
              <a:t>sau</a:t>
            </a:r>
            <a:r>
              <a:rPr lang="en-US" sz="2600" dirty="0">
                <a:solidFill>
                  <a:srgbClr val="0000FF"/>
                </a:solidFill>
                <a:latin typeface="Times New Roman" panose="02020603050405020304" pitchFamily="18" charset="0"/>
                <a:ea typeface="Malgun Gothic" panose="020B0503020000020004" pitchFamily="34" charset="-127"/>
                <a:cs typeface="Cordia New"/>
              </a:rPr>
              <a:t>. </a:t>
            </a:r>
            <a:r>
              <a:rPr lang="en-US" sz="2600" dirty="0" err="1" smtClean="0">
                <a:solidFill>
                  <a:srgbClr val="0000FF"/>
                </a:solidFill>
                <a:latin typeface="Times New Roman" panose="02020603050405020304" pitchFamily="18" charset="0"/>
                <a:ea typeface="Malgun Gothic" panose="020B0503020000020004" pitchFamily="34" charset="-127"/>
                <a:cs typeface="Cordia New"/>
              </a:rPr>
              <a:t>Tính</a:t>
            </a:r>
            <a:r>
              <a:rPr lang="en-US" sz="2600" dirty="0">
                <a:solidFill>
                  <a:srgbClr val="0000FF"/>
                </a:solidFill>
                <a:latin typeface="Times New Roman" panose="02020603050405020304" pitchFamily="18" charset="0"/>
                <a:ea typeface="Malgun Gothic" panose="020B0503020000020004" pitchFamily="34" charset="-127"/>
                <a:cs typeface="Cordia New"/>
              </a:rPr>
              <a:t> </a:t>
            </a:r>
            <a:r>
              <a:rPr lang="en-US" sz="2600" dirty="0" err="1" smtClean="0">
                <a:solidFill>
                  <a:srgbClr val="0000FF"/>
                </a:solidFill>
                <a:latin typeface="Times New Roman" panose="02020603050405020304" pitchFamily="18" charset="0"/>
                <a:ea typeface="Malgun Gothic" panose="020B0503020000020004" pitchFamily="34" charset="-127"/>
                <a:cs typeface="Cordia New"/>
              </a:rPr>
              <a:t>số</a:t>
            </a:r>
            <a:r>
              <a:rPr lang="en-US" sz="2600" dirty="0" smtClean="0">
                <a:solidFill>
                  <a:srgbClr val="0000FF"/>
                </a:solidFill>
                <a:latin typeface="Times New Roman" panose="02020603050405020304" pitchFamily="18" charset="0"/>
                <a:ea typeface="Malgun Gothic" panose="020B0503020000020004" pitchFamily="34" charset="-127"/>
                <a:cs typeface="Cordia New"/>
              </a:rPr>
              <a:t> </a:t>
            </a:r>
            <a:r>
              <a:rPr lang="en-US" sz="2600" dirty="0" err="1" smtClean="0">
                <a:solidFill>
                  <a:srgbClr val="0000FF"/>
                </a:solidFill>
                <a:latin typeface="Times New Roman" panose="02020603050405020304" pitchFamily="18" charset="0"/>
                <a:ea typeface="Malgun Gothic" panose="020B0503020000020004" pitchFamily="34" charset="-127"/>
                <a:cs typeface="Cordia New"/>
              </a:rPr>
              <a:t>trung</a:t>
            </a:r>
            <a:r>
              <a:rPr lang="en-US" sz="2600" dirty="0">
                <a:solidFill>
                  <a:srgbClr val="0000FF"/>
                </a:solidFill>
                <a:latin typeface="Times New Roman" panose="02020603050405020304" pitchFamily="18" charset="0"/>
                <a:ea typeface="Malgun Gothic" panose="020B0503020000020004" pitchFamily="34" charset="-127"/>
                <a:cs typeface="Cordia New"/>
              </a:rPr>
              <a:t> </a:t>
            </a:r>
            <a:r>
              <a:rPr lang="en-US" sz="2600" dirty="0" err="1" smtClean="0">
                <a:solidFill>
                  <a:srgbClr val="0000FF"/>
                </a:solidFill>
                <a:latin typeface="Times New Roman" panose="02020603050405020304" pitchFamily="18" charset="0"/>
                <a:ea typeface="Malgun Gothic" panose="020B0503020000020004" pitchFamily="34" charset="-127"/>
                <a:cs typeface="Cordia New"/>
              </a:rPr>
              <a:t>bình</a:t>
            </a:r>
            <a:r>
              <a:rPr lang="en-US" sz="2600" dirty="0">
                <a:solidFill>
                  <a:srgbClr val="0000FF"/>
                </a:solidFill>
                <a:latin typeface="Times New Roman" panose="02020603050405020304" pitchFamily="18" charset="0"/>
                <a:ea typeface="Malgun Gothic" panose="020B0503020000020004" pitchFamily="34" charset="-127"/>
                <a:cs typeface="Cordia New"/>
              </a:rPr>
              <a:t> </a:t>
            </a:r>
            <a:r>
              <a:rPr lang="en-US" sz="2600" dirty="0" err="1" smtClean="0">
                <a:solidFill>
                  <a:srgbClr val="0000FF"/>
                </a:solidFill>
                <a:latin typeface="Times New Roman" panose="02020603050405020304" pitchFamily="18" charset="0"/>
                <a:ea typeface="Malgun Gothic" panose="020B0503020000020004" pitchFamily="34" charset="-127"/>
                <a:cs typeface="Cordia New"/>
              </a:rPr>
              <a:t>và</a:t>
            </a:r>
            <a:r>
              <a:rPr lang="en-US" sz="2600" dirty="0">
                <a:solidFill>
                  <a:srgbClr val="0000FF"/>
                </a:solidFill>
                <a:latin typeface="Times New Roman" panose="02020603050405020304" pitchFamily="18" charset="0"/>
                <a:ea typeface="Malgun Gothic" panose="020B0503020000020004" pitchFamily="34" charset="-127"/>
                <a:cs typeface="Cordia New"/>
              </a:rPr>
              <a:t> </a:t>
            </a:r>
            <a:r>
              <a:rPr lang="en-US" sz="2600" dirty="0" err="1" smtClean="0">
                <a:solidFill>
                  <a:srgbClr val="0000FF"/>
                </a:solidFill>
                <a:latin typeface="Times New Roman" panose="02020603050405020304" pitchFamily="18" charset="0"/>
                <a:ea typeface="Malgun Gothic" panose="020B0503020000020004" pitchFamily="34" charset="-127"/>
                <a:cs typeface="Cordia New"/>
              </a:rPr>
              <a:t>độ</a:t>
            </a:r>
            <a:r>
              <a:rPr lang="en-US" sz="2600" dirty="0">
                <a:solidFill>
                  <a:srgbClr val="0000FF"/>
                </a:solidFill>
                <a:latin typeface="Times New Roman" panose="02020603050405020304" pitchFamily="18" charset="0"/>
                <a:ea typeface="Malgun Gothic" panose="020B0503020000020004" pitchFamily="34" charset="-127"/>
                <a:cs typeface="Cordia New"/>
              </a:rPr>
              <a:t> </a:t>
            </a:r>
            <a:r>
              <a:rPr lang="en-US" sz="2600" dirty="0" err="1" smtClean="0">
                <a:solidFill>
                  <a:srgbClr val="0000FF"/>
                </a:solidFill>
                <a:latin typeface="Times New Roman" panose="02020603050405020304" pitchFamily="18" charset="0"/>
                <a:ea typeface="Malgun Gothic" panose="020B0503020000020004" pitchFamily="34" charset="-127"/>
                <a:cs typeface="Cordia New"/>
              </a:rPr>
              <a:t>lệch</a:t>
            </a:r>
            <a:r>
              <a:rPr lang="en-US" sz="2600" dirty="0">
                <a:solidFill>
                  <a:srgbClr val="0000FF"/>
                </a:solidFill>
                <a:latin typeface="Times New Roman" panose="02020603050405020304" pitchFamily="18" charset="0"/>
                <a:ea typeface="Malgun Gothic" panose="020B0503020000020004" pitchFamily="34" charset="-127"/>
                <a:cs typeface="Cordia New"/>
              </a:rPr>
              <a:t> </a:t>
            </a:r>
            <a:r>
              <a:rPr lang="en-US" sz="2600" dirty="0" err="1" smtClean="0">
                <a:solidFill>
                  <a:srgbClr val="0000FF"/>
                </a:solidFill>
                <a:latin typeface="Times New Roman" panose="02020603050405020304" pitchFamily="18" charset="0"/>
                <a:ea typeface="Malgun Gothic" panose="020B0503020000020004" pitchFamily="34" charset="-127"/>
                <a:cs typeface="Cordia New"/>
              </a:rPr>
              <a:t>chuẩn</a:t>
            </a:r>
            <a:r>
              <a:rPr lang="en-US" sz="2600" dirty="0">
                <a:solidFill>
                  <a:srgbClr val="0000FF"/>
                </a:solidFill>
                <a:latin typeface="Times New Roman" panose="02020603050405020304" pitchFamily="18" charset="0"/>
                <a:ea typeface="Malgun Gothic" panose="020B0503020000020004" pitchFamily="34" charset="-127"/>
                <a:cs typeface="Cordia New"/>
              </a:rPr>
              <a:t> </a:t>
            </a:r>
            <a:r>
              <a:rPr lang="en-US" sz="2600" dirty="0" err="1" smtClean="0">
                <a:solidFill>
                  <a:srgbClr val="0000FF"/>
                </a:solidFill>
                <a:latin typeface="Times New Roman" panose="02020603050405020304" pitchFamily="18" charset="0"/>
                <a:ea typeface="Malgun Gothic" panose="020B0503020000020004" pitchFamily="34" charset="-127"/>
                <a:cs typeface="Cordia New"/>
              </a:rPr>
              <a:t>của</a:t>
            </a:r>
            <a:r>
              <a:rPr lang="en-US" sz="2600" dirty="0">
                <a:solidFill>
                  <a:srgbClr val="0000FF"/>
                </a:solidFill>
                <a:latin typeface="Times New Roman" panose="02020603050405020304" pitchFamily="18" charset="0"/>
                <a:ea typeface="Malgun Gothic" panose="020B0503020000020004" pitchFamily="34" charset="-127"/>
                <a:cs typeface="Cordia New"/>
              </a:rPr>
              <a:t> </a:t>
            </a:r>
            <a:r>
              <a:rPr lang="en-US" sz="2600" dirty="0" err="1" smtClean="0">
                <a:solidFill>
                  <a:srgbClr val="0000FF"/>
                </a:solidFill>
                <a:latin typeface="Times New Roman" panose="02020603050405020304" pitchFamily="18" charset="0"/>
                <a:ea typeface="Malgun Gothic" panose="020B0503020000020004" pitchFamily="34" charset="-127"/>
                <a:cs typeface="Cordia New"/>
              </a:rPr>
              <a:t>mẫu</a:t>
            </a:r>
            <a:r>
              <a:rPr lang="en-US" sz="2600" dirty="0">
                <a:solidFill>
                  <a:srgbClr val="0000FF"/>
                </a:solidFill>
                <a:latin typeface="Times New Roman" panose="02020603050405020304" pitchFamily="18" charset="0"/>
                <a:ea typeface="Malgun Gothic" panose="020B0503020000020004" pitchFamily="34" charset="-127"/>
                <a:cs typeface="Cordia New"/>
              </a:rPr>
              <a:t> </a:t>
            </a:r>
            <a:r>
              <a:rPr lang="en-US" sz="2600" dirty="0" err="1" smtClean="0">
                <a:solidFill>
                  <a:srgbClr val="0000FF"/>
                </a:solidFill>
                <a:latin typeface="Times New Roman" panose="02020603050405020304" pitchFamily="18" charset="0"/>
                <a:ea typeface="Malgun Gothic" panose="020B0503020000020004" pitchFamily="34" charset="-127"/>
                <a:cs typeface="Cordia New"/>
              </a:rPr>
              <a:t>số</a:t>
            </a:r>
            <a:r>
              <a:rPr lang="en-US" sz="2600" dirty="0">
                <a:solidFill>
                  <a:srgbClr val="0000FF"/>
                </a:solidFill>
                <a:latin typeface="Times New Roman" panose="02020603050405020304" pitchFamily="18" charset="0"/>
                <a:ea typeface="Malgun Gothic" panose="020B0503020000020004" pitchFamily="34" charset="-127"/>
                <a:cs typeface="Cordia New"/>
              </a:rPr>
              <a:t> </a:t>
            </a:r>
            <a:r>
              <a:rPr lang="en-US" sz="2600" dirty="0" err="1">
                <a:solidFill>
                  <a:srgbClr val="0000FF"/>
                </a:solidFill>
                <a:latin typeface="Times New Roman" panose="02020603050405020304" pitchFamily="18" charset="0"/>
                <a:ea typeface="Malgun Gothic" panose="020B0503020000020004" pitchFamily="34" charset="-127"/>
                <a:cs typeface="Cordia New"/>
              </a:rPr>
              <a:t>liệu</a:t>
            </a:r>
            <a:endParaRPr lang="en-US" sz="2600" dirty="0">
              <a:solidFill>
                <a:srgbClr val="0000FF"/>
              </a:solidFill>
              <a:effectLst/>
              <a:latin typeface="Calibri" panose="020F0502020204030204" pitchFamily="34" charset="0"/>
              <a:ea typeface="Malgun Gothic" panose="020B0503020000020004" pitchFamily="34" charset="-127"/>
              <a:cs typeface="Cordia New"/>
            </a:endParaRPr>
          </a:p>
        </p:txBody>
      </p:sp>
      <p:graphicFrame>
        <p:nvGraphicFramePr>
          <p:cNvPr id="5" name="Table 4"/>
          <p:cNvGraphicFramePr>
            <a:graphicFrameLocks noGrp="1"/>
          </p:cNvGraphicFramePr>
          <p:nvPr>
            <p:extLst>
              <p:ext uri="{D42A27DB-BD31-4B8C-83A1-F6EECF244321}">
                <p14:modId xmlns:p14="http://schemas.microsoft.com/office/powerpoint/2010/main" val="2463832121"/>
              </p:ext>
            </p:extLst>
          </p:nvPr>
        </p:nvGraphicFramePr>
        <p:xfrm>
          <a:off x="1751799" y="1404418"/>
          <a:ext cx="7353701" cy="1078900"/>
        </p:xfrm>
        <a:graphic>
          <a:graphicData uri="http://schemas.openxmlformats.org/drawingml/2006/table">
            <a:tbl>
              <a:tblPr firstRow="1" firstCol="1" bandRow="1">
                <a:tableStyleId>{5C22544A-7EE6-4342-B048-85BDC9FD1C3A}</a:tableStyleId>
              </a:tblPr>
              <a:tblGrid>
                <a:gridCol w="2754556"/>
                <a:gridCol w="645439"/>
                <a:gridCol w="524571"/>
                <a:gridCol w="669388"/>
                <a:gridCol w="551690"/>
                <a:gridCol w="736019"/>
                <a:gridCol w="736019"/>
                <a:gridCol w="736019"/>
              </a:tblGrid>
              <a:tr h="516190">
                <a:tc>
                  <a:txBody>
                    <a:bodyPr/>
                    <a:lstStyle/>
                    <a:p>
                      <a:pPr marL="0" marR="0" algn="just">
                        <a:lnSpc>
                          <a:spcPct val="115000"/>
                        </a:lnSpc>
                        <a:spcBef>
                          <a:spcPts val="0"/>
                        </a:spcBef>
                        <a:spcAft>
                          <a:spcPts val="1000"/>
                        </a:spcAft>
                      </a:pPr>
                      <a:r>
                        <a:rPr lang="en-US" sz="2400" dirty="0" err="1">
                          <a:effectLst/>
                        </a:rPr>
                        <a:t>Số</a:t>
                      </a:r>
                      <a:r>
                        <a:rPr lang="en-US" sz="2400" dirty="0">
                          <a:effectLst/>
                        </a:rPr>
                        <a:t> </a:t>
                      </a:r>
                      <a:r>
                        <a:rPr lang="en-US" sz="2400" dirty="0" err="1">
                          <a:effectLst/>
                        </a:rPr>
                        <a:t>cái</a:t>
                      </a:r>
                      <a:r>
                        <a:rPr lang="en-US" sz="2400" dirty="0">
                          <a:effectLst/>
                        </a:rPr>
                        <a:t> </a:t>
                      </a:r>
                      <a:r>
                        <a:rPr lang="en-US" sz="2400" dirty="0" err="1">
                          <a:effectLst/>
                        </a:rPr>
                        <a:t>bánh</a:t>
                      </a:r>
                      <a:r>
                        <a:rPr lang="en-US" sz="2400" dirty="0">
                          <a:effectLst/>
                        </a:rPr>
                        <a:t> </a:t>
                      </a:r>
                      <a:r>
                        <a:rPr lang="en-US" sz="2400" dirty="0" err="1">
                          <a:effectLst/>
                        </a:rPr>
                        <a:t>chưng</a:t>
                      </a:r>
                      <a:endParaRPr lang="en-US" sz="2400" dirty="0">
                        <a:effectLst/>
                        <a:latin typeface="Calibri" panose="020F0502020204030204" pitchFamily="34" charset="0"/>
                        <a:ea typeface="Malgun Gothic" panose="020B0503020000020004" pitchFamily="34" charset="-127"/>
                        <a:cs typeface="Cordia New"/>
                      </a:endParaRPr>
                    </a:p>
                  </a:txBody>
                  <a:tcPr marL="68580" marR="68580" marT="0" marB="0"/>
                </a:tc>
                <a:tc>
                  <a:txBody>
                    <a:bodyPr/>
                    <a:lstStyle/>
                    <a:p>
                      <a:pPr marL="0" marR="0" algn="just">
                        <a:lnSpc>
                          <a:spcPct val="115000"/>
                        </a:lnSpc>
                        <a:spcBef>
                          <a:spcPts val="0"/>
                        </a:spcBef>
                        <a:spcAft>
                          <a:spcPts val="1000"/>
                        </a:spcAft>
                      </a:pPr>
                      <a:r>
                        <a:rPr lang="en-US" sz="2400" dirty="0">
                          <a:effectLst/>
                        </a:rPr>
                        <a:t>6</a:t>
                      </a:r>
                      <a:endParaRPr lang="en-US" sz="2400" dirty="0">
                        <a:effectLst/>
                        <a:latin typeface="Calibri" panose="020F0502020204030204" pitchFamily="34" charset="0"/>
                        <a:ea typeface="Malgun Gothic" panose="020B0503020000020004" pitchFamily="34" charset="-127"/>
                        <a:cs typeface="Cordia New"/>
                      </a:endParaRPr>
                    </a:p>
                  </a:txBody>
                  <a:tcPr marL="68580" marR="68580" marT="0" marB="0"/>
                </a:tc>
                <a:tc>
                  <a:txBody>
                    <a:bodyPr/>
                    <a:lstStyle/>
                    <a:p>
                      <a:pPr marL="0" marR="0" algn="just">
                        <a:lnSpc>
                          <a:spcPct val="115000"/>
                        </a:lnSpc>
                        <a:spcBef>
                          <a:spcPts val="0"/>
                        </a:spcBef>
                        <a:spcAft>
                          <a:spcPts val="1000"/>
                        </a:spcAft>
                      </a:pPr>
                      <a:r>
                        <a:rPr lang="en-US" sz="2400">
                          <a:effectLst/>
                        </a:rPr>
                        <a:t>7</a:t>
                      </a:r>
                      <a:endParaRPr lang="en-US" sz="2400">
                        <a:effectLst/>
                        <a:latin typeface="Calibri" panose="020F0502020204030204" pitchFamily="34" charset="0"/>
                        <a:ea typeface="Malgun Gothic" panose="020B0503020000020004" pitchFamily="34" charset="-127"/>
                        <a:cs typeface="Cordia New"/>
                      </a:endParaRPr>
                    </a:p>
                  </a:txBody>
                  <a:tcPr marL="68580" marR="68580" marT="0" marB="0"/>
                </a:tc>
                <a:tc>
                  <a:txBody>
                    <a:bodyPr/>
                    <a:lstStyle/>
                    <a:p>
                      <a:pPr marL="0" marR="0" algn="just">
                        <a:lnSpc>
                          <a:spcPct val="115000"/>
                        </a:lnSpc>
                        <a:spcBef>
                          <a:spcPts val="0"/>
                        </a:spcBef>
                        <a:spcAft>
                          <a:spcPts val="1000"/>
                        </a:spcAft>
                      </a:pPr>
                      <a:r>
                        <a:rPr lang="en-US" sz="2400">
                          <a:effectLst/>
                        </a:rPr>
                        <a:t>8</a:t>
                      </a:r>
                      <a:endParaRPr lang="en-US" sz="2400">
                        <a:effectLst/>
                        <a:latin typeface="Calibri" panose="020F0502020204030204" pitchFamily="34" charset="0"/>
                        <a:ea typeface="Malgun Gothic" panose="020B0503020000020004" pitchFamily="34" charset="-127"/>
                        <a:cs typeface="Cordia New"/>
                      </a:endParaRPr>
                    </a:p>
                  </a:txBody>
                  <a:tcPr marL="68580" marR="68580" marT="0" marB="0"/>
                </a:tc>
                <a:tc>
                  <a:txBody>
                    <a:bodyPr/>
                    <a:lstStyle/>
                    <a:p>
                      <a:pPr marL="0" marR="0" algn="just">
                        <a:lnSpc>
                          <a:spcPct val="115000"/>
                        </a:lnSpc>
                        <a:spcBef>
                          <a:spcPts val="0"/>
                        </a:spcBef>
                        <a:spcAft>
                          <a:spcPts val="1000"/>
                        </a:spcAft>
                      </a:pPr>
                      <a:r>
                        <a:rPr lang="en-US" sz="2400">
                          <a:effectLst/>
                        </a:rPr>
                        <a:t>9</a:t>
                      </a:r>
                      <a:endParaRPr lang="en-US" sz="2400">
                        <a:effectLst/>
                        <a:latin typeface="Calibri" panose="020F0502020204030204" pitchFamily="34" charset="0"/>
                        <a:ea typeface="Malgun Gothic" panose="020B0503020000020004" pitchFamily="34" charset="-127"/>
                        <a:cs typeface="Cordia New"/>
                      </a:endParaRPr>
                    </a:p>
                  </a:txBody>
                  <a:tcPr marL="68580" marR="68580" marT="0" marB="0"/>
                </a:tc>
                <a:tc>
                  <a:txBody>
                    <a:bodyPr/>
                    <a:lstStyle/>
                    <a:p>
                      <a:pPr marL="0" marR="0" algn="just">
                        <a:lnSpc>
                          <a:spcPct val="115000"/>
                        </a:lnSpc>
                        <a:spcBef>
                          <a:spcPts val="0"/>
                        </a:spcBef>
                        <a:spcAft>
                          <a:spcPts val="1000"/>
                        </a:spcAft>
                      </a:pPr>
                      <a:r>
                        <a:rPr lang="en-US" sz="2400" dirty="0">
                          <a:effectLst/>
                        </a:rPr>
                        <a:t>10</a:t>
                      </a:r>
                      <a:endParaRPr lang="en-US" sz="2400" dirty="0">
                        <a:effectLst/>
                        <a:latin typeface="Calibri" panose="020F0502020204030204" pitchFamily="34" charset="0"/>
                        <a:ea typeface="Malgun Gothic" panose="020B0503020000020004" pitchFamily="34" charset="-127"/>
                        <a:cs typeface="Cordia New"/>
                      </a:endParaRPr>
                    </a:p>
                  </a:txBody>
                  <a:tcPr marL="68580" marR="68580" marT="0" marB="0"/>
                </a:tc>
                <a:tc>
                  <a:txBody>
                    <a:bodyPr/>
                    <a:lstStyle/>
                    <a:p>
                      <a:pPr marL="0" marR="0" algn="just">
                        <a:lnSpc>
                          <a:spcPct val="115000"/>
                        </a:lnSpc>
                        <a:spcBef>
                          <a:spcPts val="0"/>
                        </a:spcBef>
                        <a:spcAft>
                          <a:spcPts val="1000"/>
                        </a:spcAft>
                      </a:pPr>
                      <a:r>
                        <a:rPr lang="en-US" sz="2400">
                          <a:effectLst/>
                        </a:rPr>
                        <a:t>11</a:t>
                      </a:r>
                      <a:endParaRPr lang="en-US" sz="2400">
                        <a:effectLst/>
                        <a:latin typeface="Calibri" panose="020F0502020204030204" pitchFamily="34" charset="0"/>
                        <a:ea typeface="Malgun Gothic" panose="020B0503020000020004" pitchFamily="34" charset="-127"/>
                        <a:cs typeface="Cordia New"/>
                      </a:endParaRPr>
                    </a:p>
                  </a:txBody>
                  <a:tcPr marL="68580" marR="68580" marT="0" marB="0"/>
                </a:tc>
                <a:tc>
                  <a:txBody>
                    <a:bodyPr/>
                    <a:lstStyle/>
                    <a:p>
                      <a:pPr marL="0" marR="0" algn="just">
                        <a:lnSpc>
                          <a:spcPct val="115000"/>
                        </a:lnSpc>
                        <a:spcBef>
                          <a:spcPts val="0"/>
                        </a:spcBef>
                        <a:spcAft>
                          <a:spcPts val="1000"/>
                        </a:spcAft>
                      </a:pPr>
                      <a:r>
                        <a:rPr lang="en-US" sz="2400" dirty="0" smtClean="0">
                          <a:effectLst/>
                        </a:rPr>
                        <a:t>1</a:t>
                      </a:r>
                      <a:r>
                        <a:rPr lang="en-US" sz="2400" dirty="0" smtClean="0">
                          <a:effectLst/>
                          <a:latin typeface="Calibri" panose="020F0502020204030204" pitchFamily="34" charset="0"/>
                          <a:ea typeface="Malgun Gothic" panose="020B0503020000020004" pitchFamily="34" charset="-127"/>
                        </a:rPr>
                        <a:t>5</a:t>
                      </a:r>
                      <a:endParaRPr lang="en-US" sz="2400" dirty="0">
                        <a:effectLst/>
                        <a:latin typeface="Calibri" panose="020F0502020204030204" pitchFamily="34" charset="0"/>
                        <a:ea typeface="Malgun Gothic" panose="020B0503020000020004" pitchFamily="34" charset="-127"/>
                        <a:cs typeface="Cordia New"/>
                      </a:endParaRPr>
                    </a:p>
                  </a:txBody>
                  <a:tcPr marL="68580" marR="68580" marT="0" marB="0"/>
                </a:tc>
              </a:tr>
              <a:tr h="562710">
                <a:tc>
                  <a:txBody>
                    <a:bodyPr/>
                    <a:lstStyle/>
                    <a:p>
                      <a:pPr marL="0" marR="0" algn="just">
                        <a:lnSpc>
                          <a:spcPct val="115000"/>
                        </a:lnSpc>
                        <a:spcBef>
                          <a:spcPts val="0"/>
                        </a:spcBef>
                        <a:spcAft>
                          <a:spcPts val="1000"/>
                        </a:spcAft>
                      </a:pPr>
                      <a:r>
                        <a:rPr lang="en-US" sz="2400" dirty="0" err="1">
                          <a:effectLst/>
                        </a:rPr>
                        <a:t>Số</a:t>
                      </a:r>
                      <a:r>
                        <a:rPr lang="en-US" sz="2400" dirty="0">
                          <a:effectLst/>
                        </a:rPr>
                        <a:t> </a:t>
                      </a:r>
                      <a:r>
                        <a:rPr lang="en-US" sz="2400" dirty="0" err="1">
                          <a:effectLst/>
                        </a:rPr>
                        <a:t>gia</a:t>
                      </a:r>
                      <a:r>
                        <a:rPr lang="en-US" sz="2400" dirty="0">
                          <a:effectLst/>
                        </a:rPr>
                        <a:t> </a:t>
                      </a:r>
                      <a:r>
                        <a:rPr lang="en-US" sz="2400" dirty="0" err="1">
                          <a:effectLst/>
                        </a:rPr>
                        <a:t>đình</a:t>
                      </a:r>
                      <a:endParaRPr lang="en-US" sz="2400" dirty="0">
                        <a:effectLst/>
                        <a:latin typeface="Calibri" panose="020F0502020204030204" pitchFamily="34" charset="0"/>
                        <a:ea typeface="Malgun Gothic" panose="020B0503020000020004" pitchFamily="34" charset="-127"/>
                        <a:cs typeface="Cordia New"/>
                      </a:endParaRPr>
                    </a:p>
                  </a:txBody>
                  <a:tcPr marL="68580" marR="68580" marT="0" marB="0"/>
                </a:tc>
                <a:tc>
                  <a:txBody>
                    <a:bodyPr/>
                    <a:lstStyle/>
                    <a:p>
                      <a:pPr marL="0" marR="0" algn="just">
                        <a:lnSpc>
                          <a:spcPct val="115000"/>
                        </a:lnSpc>
                        <a:spcBef>
                          <a:spcPts val="0"/>
                        </a:spcBef>
                        <a:spcAft>
                          <a:spcPts val="1000"/>
                        </a:spcAft>
                      </a:pPr>
                      <a:r>
                        <a:rPr lang="en-US" sz="2400">
                          <a:effectLst/>
                        </a:rPr>
                        <a:t>5</a:t>
                      </a:r>
                      <a:endParaRPr lang="en-US" sz="2400">
                        <a:effectLst/>
                        <a:latin typeface="Calibri" panose="020F0502020204030204" pitchFamily="34" charset="0"/>
                        <a:ea typeface="Malgun Gothic" panose="020B0503020000020004" pitchFamily="34" charset="-127"/>
                        <a:cs typeface="Cordia New"/>
                      </a:endParaRPr>
                    </a:p>
                  </a:txBody>
                  <a:tcPr marL="68580" marR="68580" marT="0" marB="0"/>
                </a:tc>
                <a:tc>
                  <a:txBody>
                    <a:bodyPr/>
                    <a:lstStyle/>
                    <a:p>
                      <a:pPr marL="0" marR="0" algn="just">
                        <a:lnSpc>
                          <a:spcPct val="115000"/>
                        </a:lnSpc>
                        <a:spcBef>
                          <a:spcPts val="0"/>
                        </a:spcBef>
                        <a:spcAft>
                          <a:spcPts val="1000"/>
                        </a:spcAft>
                      </a:pPr>
                      <a:r>
                        <a:rPr lang="en-US" sz="2400">
                          <a:effectLst/>
                        </a:rPr>
                        <a:t>7</a:t>
                      </a:r>
                      <a:endParaRPr lang="en-US" sz="2400">
                        <a:effectLst/>
                        <a:latin typeface="Calibri" panose="020F0502020204030204" pitchFamily="34" charset="0"/>
                        <a:ea typeface="Malgun Gothic" panose="020B0503020000020004" pitchFamily="34" charset="-127"/>
                        <a:cs typeface="Cordia New"/>
                      </a:endParaRPr>
                    </a:p>
                  </a:txBody>
                  <a:tcPr marL="68580" marR="68580" marT="0" marB="0"/>
                </a:tc>
                <a:tc>
                  <a:txBody>
                    <a:bodyPr/>
                    <a:lstStyle/>
                    <a:p>
                      <a:pPr marL="0" marR="0" algn="just">
                        <a:lnSpc>
                          <a:spcPct val="115000"/>
                        </a:lnSpc>
                        <a:spcBef>
                          <a:spcPts val="0"/>
                        </a:spcBef>
                        <a:spcAft>
                          <a:spcPts val="1000"/>
                        </a:spcAft>
                      </a:pPr>
                      <a:r>
                        <a:rPr lang="en-US" sz="2400">
                          <a:effectLst/>
                        </a:rPr>
                        <a:t>10</a:t>
                      </a:r>
                      <a:endParaRPr lang="en-US" sz="2400">
                        <a:effectLst/>
                        <a:latin typeface="Calibri" panose="020F0502020204030204" pitchFamily="34" charset="0"/>
                        <a:ea typeface="Malgun Gothic" panose="020B0503020000020004" pitchFamily="34" charset="-127"/>
                        <a:cs typeface="Cordia New"/>
                      </a:endParaRPr>
                    </a:p>
                  </a:txBody>
                  <a:tcPr marL="68580" marR="68580" marT="0" marB="0"/>
                </a:tc>
                <a:tc>
                  <a:txBody>
                    <a:bodyPr/>
                    <a:lstStyle/>
                    <a:p>
                      <a:pPr marL="0" marR="0" algn="just">
                        <a:lnSpc>
                          <a:spcPct val="115000"/>
                        </a:lnSpc>
                        <a:spcBef>
                          <a:spcPts val="0"/>
                        </a:spcBef>
                        <a:spcAft>
                          <a:spcPts val="1000"/>
                        </a:spcAft>
                      </a:pPr>
                      <a:r>
                        <a:rPr lang="en-US" sz="2400">
                          <a:effectLst/>
                        </a:rPr>
                        <a:t>8</a:t>
                      </a:r>
                      <a:endParaRPr lang="en-US" sz="2400">
                        <a:effectLst/>
                        <a:latin typeface="Calibri" panose="020F0502020204030204" pitchFamily="34" charset="0"/>
                        <a:ea typeface="Malgun Gothic" panose="020B0503020000020004" pitchFamily="34" charset="-127"/>
                        <a:cs typeface="Cordia New"/>
                      </a:endParaRPr>
                    </a:p>
                  </a:txBody>
                  <a:tcPr marL="68580" marR="68580" marT="0" marB="0"/>
                </a:tc>
                <a:tc>
                  <a:txBody>
                    <a:bodyPr/>
                    <a:lstStyle/>
                    <a:p>
                      <a:pPr marL="0" marR="0" algn="just">
                        <a:lnSpc>
                          <a:spcPct val="115000"/>
                        </a:lnSpc>
                        <a:spcBef>
                          <a:spcPts val="0"/>
                        </a:spcBef>
                        <a:spcAft>
                          <a:spcPts val="1000"/>
                        </a:spcAft>
                      </a:pPr>
                      <a:r>
                        <a:rPr lang="en-US" sz="2400">
                          <a:effectLst/>
                        </a:rPr>
                        <a:t>5</a:t>
                      </a:r>
                      <a:endParaRPr lang="en-US" sz="2400">
                        <a:effectLst/>
                        <a:latin typeface="Calibri" panose="020F0502020204030204" pitchFamily="34" charset="0"/>
                        <a:ea typeface="Malgun Gothic" panose="020B0503020000020004" pitchFamily="34" charset="-127"/>
                        <a:cs typeface="Cordia New"/>
                      </a:endParaRPr>
                    </a:p>
                  </a:txBody>
                  <a:tcPr marL="68580" marR="68580" marT="0" marB="0"/>
                </a:tc>
                <a:tc>
                  <a:txBody>
                    <a:bodyPr/>
                    <a:lstStyle/>
                    <a:p>
                      <a:pPr marL="0" marR="0" algn="just">
                        <a:lnSpc>
                          <a:spcPct val="115000"/>
                        </a:lnSpc>
                        <a:spcBef>
                          <a:spcPts val="0"/>
                        </a:spcBef>
                        <a:spcAft>
                          <a:spcPts val="1000"/>
                        </a:spcAft>
                      </a:pPr>
                      <a:r>
                        <a:rPr lang="en-US" sz="2400">
                          <a:effectLst/>
                        </a:rPr>
                        <a:t>4</a:t>
                      </a:r>
                      <a:endParaRPr lang="en-US" sz="2400">
                        <a:effectLst/>
                        <a:latin typeface="Calibri" panose="020F0502020204030204" pitchFamily="34" charset="0"/>
                        <a:ea typeface="Malgun Gothic" panose="020B0503020000020004" pitchFamily="34" charset="-127"/>
                        <a:cs typeface="Cordia New"/>
                      </a:endParaRPr>
                    </a:p>
                  </a:txBody>
                  <a:tcPr marL="68580" marR="68580" marT="0" marB="0"/>
                </a:tc>
                <a:tc>
                  <a:txBody>
                    <a:bodyPr/>
                    <a:lstStyle/>
                    <a:p>
                      <a:pPr marL="0" marR="0" algn="just">
                        <a:lnSpc>
                          <a:spcPct val="115000"/>
                        </a:lnSpc>
                        <a:spcBef>
                          <a:spcPts val="0"/>
                        </a:spcBef>
                        <a:spcAft>
                          <a:spcPts val="1000"/>
                        </a:spcAft>
                      </a:pPr>
                      <a:r>
                        <a:rPr lang="en-US" sz="2400" dirty="0">
                          <a:effectLst/>
                        </a:rPr>
                        <a:t>1</a:t>
                      </a:r>
                      <a:endParaRPr lang="en-US" sz="2400" dirty="0">
                        <a:effectLst/>
                        <a:latin typeface="Calibri" panose="020F0502020204030204" pitchFamily="34" charset="0"/>
                        <a:ea typeface="Malgun Gothic" panose="020B0503020000020004" pitchFamily="34" charset="-127"/>
                        <a:cs typeface="Cordia New"/>
                      </a:endParaRPr>
                    </a:p>
                  </a:txBody>
                  <a:tcPr marL="68580" marR="68580" marT="0" marB="0"/>
                </a:tc>
              </a:tr>
            </a:tbl>
          </a:graphicData>
        </a:graphic>
      </p:graphicFrame>
      <mc:AlternateContent xmlns:mc="http://schemas.openxmlformats.org/markup-compatibility/2006" xmlns:a14="http://schemas.microsoft.com/office/drawing/2010/main">
        <mc:Choice Requires="a14">
          <p:sp>
            <p:nvSpPr>
              <p:cNvPr id="6" name="Rectangle 5"/>
              <p:cNvSpPr/>
              <p:nvPr/>
            </p:nvSpPr>
            <p:spPr>
              <a:xfrm>
                <a:off x="0" y="2633995"/>
                <a:ext cx="9143999" cy="1333314"/>
              </a:xfrm>
              <a:prstGeom prst="rect">
                <a:avLst/>
              </a:prstGeom>
            </p:spPr>
            <p:txBody>
              <a:bodyPr wrap="square">
                <a:spAutoFit/>
              </a:bodyPr>
              <a:lstStyle/>
              <a:p>
                <a:pPr algn="just">
                  <a:lnSpc>
                    <a:spcPct val="115000"/>
                  </a:lnSpc>
                  <a:spcAft>
                    <a:spcPts val="1000"/>
                  </a:spcAft>
                </a:pPr>
                <a:r>
                  <a:rPr lang="en-US" sz="2600" dirty="0" err="1">
                    <a:latin typeface="Times New Roman" panose="02020603050405020304" pitchFamily="18" charset="0"/>
                    <a:ea typeface="Malgun Gothic" panose="020B0503020000020004" pitchFamily="34" charset="-127"/>
                    <a:cs typeface="Cordia New"/>
                  </a:rPr>
                  <a:t>Số</a:t>
                </a:r>
                <a:r>
                  <a:rPr lang="en-US" sz="2600" dirty="0">
                    <a:latin typeface="Times New Roman" panose="02020603050405020304" pitchFamily="18" charset="0"/>
                    <a:ea typeface="Malgun Gothic" panose="020B0503020000020004" pitchFamily="34" charset="-127"/>
                    <a:cs typeface="Cordia New"/>
                  </a:rPr>
                  <a:t> </a:t>
                </a:r>
                <a:r>
                  <a:rPr lang="en-US" sz="2600" dirty="0" err="1">
                    <a:latin typeface="Times New Roman" panose="02020603050405020304" pitchFamily="18" charset="0"/>
                    <a:ea typeface="Malgun Gothic" panose="020B0503020000020004" pitchFamily="34" charset="-127"/>
                    <a:cs typeface="Cordia New"/>
                  </a:rPr>
                  <a:t>trung</a:t>
                </a:r>
                <a:r>
                  <a:rPr lang="en-US" sz="2600" dirty="0">
                    <a:latin typeface="Times New Roman" panose="02020603050405020304" pitchFamily="18" charset="0"/>
                    <a:ea typeface="Malgun Gothic" panose="020B0503020000020004" pitchFamily="34" charset="-127"/>
                    <a:cs typeface="Cordia New"/>
                  </a:rPr>
                  <a:t> </a:t>
                </a:r>
                <a:r>
                  <a:rPr lang="en-US" sz="2600" dirty="0" err="1">
                    <a:latin typeface="Times New Roman" panose="02020603050405020304" pitchFamily="18" charset="0"/>
                    <a:ea typeface="Malgun Gothic" panose="020B0503020000020004" pitchFamily="34" charset="-127"/>
                    <a:cs typeface="Cordia New"/>
                  </a:rPr>
                  <a:t>bình</a:t>
                </a:r>
                <a:r>
                  <a:rPr lang="en-US" sz="2600" dirty="0">
                    <a:latin typeface="Times New Roman" panose="02020603050405020304" pitchFamily="18" charset="0"/>
                    <a:ea typeface="Malgun Gothic" panose="020B0503020000020004" pitchFamily="34" charset="-127"/>
                    <a:cs typeface="Cordia New"/>
                  </a:rPr>
                  <a:t> </a:t>
                </a:r>
                <a:r>
                  <a:rPr lang="en-US" sz="2600" dirty="0" err="1">
                    <a:latin typeface="Times New Roman" panose="02020603050405020304" pitchFamily="18" charset="0"/>
                    <a:ea typeface="Malgun Gothic" panose="020B0503020000020004" pitchFamily="34" charset="-127"/>
                    <a:cs typeface="Cordia New"/>
                  </a:rPr>
                  <a:t>của</a:t>
                </a:r>
                <a:r>
                  <a:rPr lang="en-US" sz="2600" dirty="0">
                    <a:latin typeface="Times New Roman" panose="02020603050405020304" pitchFamily="18" charset="0"/>
                    <a:ea typeface="Malgun Gothic" panose="020B0503020000020004" pitchFamily="34" charset="-127"/>
                    <a:cs typeface="Cordia New"/>
                  </a:rPr>
                  <a:t> </a:t>
                </a:r>
                <a:r>
                  <a:rPr lang="en-US" sz="2600" dirty="0" err="1">
                    <a:latin typeface="Times New Roman" panose="02020603050405020304" pitchFamily="18" charset="0"/>
                    <a:ea typeface="Malgun Gothic" panose="020B0503020000020004" pitchFamily="34" charset="-127"/>
                    <a:cs typeface="Cordia New"/>
                  </a:rPr>
                  <a:t>mẫu</a:t>
                </a:r>
                <a:r>
                  <a:rPr lang="en-US" sz="2600" dirty="0">
                    <a:latin typeface="Times New Roman" panose="02020603050405020304" pitchFamily="18" charset="0"/>
                    <a:ea typeface="Malgun Gothic" panose="020B0503020000020004" pitchFamily="34" charset="-127"/>
                    <a:cs typeface="Cordia New"/>
                  </a:rPr>
                  <a:t> </a:t>
                </a:r>
                <a:r>
                  <a:rPr lang="en-US" sz="2600" dirty="0" err="1">
                    <a:latin typeface="Times New Roman" panose="02020603050405020304" pitchFamily="18" charset="0"/>
                    <a:ea typeface="Malgun Gothic" panose="020B0503020000020004" pitchFamily="34" charset="-127"/>
                    <a:cs typeface="Cordia New"/>
                  </a:rPr>
                  <a:t>số</a:t>
                </a:r>
                <a:r>
                  <a:rPr lang="en-US" sz="2600" dirty="0">
                    <a:latin typeface="Times New Roman" panose="02020603050405020304" pitchFamily="18" charset="0"/>
                    <a:ea typeface="Malgun Gothic" panose="020B0503020000020004" pitchFamily="34" charset="-127"/>
                    <a:cs typeface="Cordia New"/>
                  </a:rPr>
                  <a:t> </a:t>
                </a:r>
                <a:r>
                  <a:rPr lang="en-US" sz="2600" dirty="0" err="1">
                    <a:latin typeface="Times New Roman" panose="02020603050405020304" pitchFamily="18" charset="0"/>
                    <a:ea typeface="Malgun Gothic" panose="020B0503020000020004" pitchFamily="34" charset="-127"/>
                    <a:cs typeface="Cordia New"/>
                  </a:rPr>
                  <a:t>liệu</a:t>
                </a:r>
                <a:r>
                  <a:rPr lang="en-US" sz="2600" dirty="0">
                    <a:latin typeface="Times New Roman" panose="02020603050405020304" pitchFamily="18" charset="0"/>
                    <a:ea typeface="Malgun Gothic" panose="020B0503020000020004" pitchFamily="34" charset="-127"/>
                    <a:cs typeface="Cordia New"/>
                  </a:rPr>
                  <a:t> </a:t>
                </a:r>
                <a:r>
                  <a:rPr lang="en-US" sz="2600" dirty="0" err="1">
                    <a:latin typeface="Times New Roman" panose="02020603050405020304" pitchFamily="18" charset="0"/>
                    <a:ea typeface="Malgun Gothic" panose="020B0503020000020004" pitchFamily="34" charset="-127"/>
                    <a:cs typeface="Cordia New"/>
                  </a:rPr>
                  <a:t>trên</a:t>
                </a:r>
                <a:r>
                  <a:rPr lang="en-US" sz="2600" dirty="0">
                    <a:latin typeface="Times New Roman" panose="02020603050405020304" pitchFamily="18" charset="0"/>
                    <a:ea typeface="Malgun Gothic" panose="020B0503020000020004" pitchFamily="34" charset="-127"/>
                    <a:cs typeface="Cordia New"/>
                  </a:rPr>
                  <a:t> </a:t>
                </a:r>
                <a:r>
                  <a:rPr lang="en-US" sz="2600" dirty="0" err="1">
                    <a:latin typeface="Times New Roman" panose="02020603050405020304" pitchFamily="18" charset="0"/>
                    <a:ea typeface="Malgun Gothic" panose="020B0503020000020004" pitchFamily="34" charset="-127"/>
                    <a:cs typeface="Cordia New"/>
                  </a:rPr>
                  <a:t>là</a:t>
                </a:r>
                <a:r>
                  <a:rPr lang="en-US" sz="2600" dirty="0">
                    <a:latin typeface="Times New Roman" panose="02020603050405020304" pitchFamily="18" charset="0"/>
                    <a:ea typeface="Malgun Gothic" panose="020B0503020000020004" pitchFamily="34" charset="-127"/>
                    <a:cs typeface="Cordia New"/>
                  </a:rPr>
                  <a:t>:</a:t>
                </a:r>
                <a:endParaRPr lang="en-US" sz="2600" dirty="0">
                  <a:effectLst/>
                  <a:latin typeface="Calibri" panose="020F0502020204030204" pitchFamily="34" charset="0"/>
                  <a:ea typeface="Malgun Gothic" panose="020B0503020000020004" pitchFamily="34" charset="-127"/>
                  <a:cs typeface="Cordia New"/>
                </a:endParaRPr>
              </a:p>
              <a:p>
                <a:pPr indent="457200" algn="just">
                  <a:lnSpc>
                    <a:spcPct val="115000"/>
                  </a:lnSpc>
                  <a:spcAft>
                    <a:spcPts val="1000"/>
                  </a:spcAft>
                </a:pPr>
                <a14:m>
                  <m:oMath xmlns:m="http://schemas.openxmlformats.org/officeDocument/2006/math">
                    <m:acc>
                      <m:accPr>
                        <m:chr m:val="̅"/>
                        <m:ctrlPr>
                          <a:rPr lang="en-US" sz="2600" i="1">
                            <a:effectLst/>
                            <a:latin typeface="Cambria Math" panose="02040503050406030204" pitchFamily="18" charset="0"/>
                            <a:ea typeface="Malgun Gothic" panose="020B0503020000020004" pitchFamily="34" charset="-127"/>
                            <a:cs typeface="Times New Roman" panose="02020603050405020304" pitchFamily="18" charset="0"/>
                          </a:rPr>
                        </m:ctrlPr>
                      </m:accPr>
                      <m:e>
                        <m:r>
                          <a:rPr lang="en-US" sz="2600" i="1">
                            <a:effectLst/>
                            <a:latin typeface="Cambria Math" panose="02040503050406030204" pitchFamily="18" charset="0"/>
                            <a:ea typeface="Malgun Gothic" panose="020B0503020000020004" pitchFamily="34" charset="-127"/>
                            <a:cs typeface="Times New Roman" panose="02020603050405020304" pitchFamily="18" charset="0"/>
                          </a:rPr>
                          <m:t>𝑥</m:t>
                        </m:r>
                      </m:e>
                    </m:acc>
                  </m:oMath>
                </a14:m>
                <a:r>
                  <a:rPr lang="en-US" sz="2600" dirty="0">
                    <a:effectLst/>
                    <a:latin typeface="Times New Roman" panose="02020603050405020304" pitchFamily="18" charset="0"/>
                    <a:ea typeface="Malgun Gothic" panose="020B0503020000020004" pitchFamily="34" charset="-127"/>
                    <a:cs typeface="Cordia New"/>
                  </a:rPr>
                  <a:t>=</a:t>
                </a:r>
                <a14:m>
                  <m:oMath xmlns:m="http://schemas.openxmlformats.org/officeDocument/2006/math">
                    <m:f>
                      <m:fPr>
                        <m:ctrlPr>
                          <a:rPr lang="en-US" sz="2600" i="1">
                            <a:effectLst/>
                            <a:latin typeface="Cambria Math" panose="02040503050406030204" pitchFamily="18" charset="0"/>
                            <a:ea typeface="Malgun Gothic" panose="020B0503020000020004" pitchFamily="34" charset="-127"/>
                            <a:cs typeface="Times New Roman" panose="02020603050405020304" pitchFamily="18" charset="0"/>
                          </a:rPr>
                        </m:ctrlPr>
                      </m:fPr>
                      <m:num>
                        <m:r>
                          <a:rPr lang="en-US" sz="2600" i="1">
                            <a:effectLst/>
                            <a:latin typeface="Cambria Math" panose="02040503050406030204" pitchFamily="18" charset="0"/>
                            <a:ea typeface="Malgun Gothic" panose="020B0503020000020004" pitchFamily="34" charset="-127"/>
                            <a:cs typeface="Times New Roman" panose="02020603050405020304" pitchFamily="18" charset="0"/>
                          </a:rPr>
                          <m:t>1</m:t>
                        </m:r>
                      </m:num>
                      <m:den>
                        <m:r>
                          <a:rPr lang="en-US" sz="2600" i="1">
                            <a:effectLst/>
                            <a:latin typeface="Cambria Math" panose="02040503050406030204" pitchFamily="18" charset="0"/>
                            <a:ea typeface="Malgun Gothic" panose="020B0503020000020004" pitchFamily="34" charset="-127"/>
                            <a:cs typeface="Times New Roman" panose="02020603050405020304" pitchFamily="18" charset="0"/>
                          </a:rPr>
                          <m:t>40</m:t>
                        </m:r>
                      </m:den>
                    </m:f>
                  </m:oMath>
                </a14:m>
                <a:r>
                  <a:rPr lang="en-US" sz="2600" dirty="0">
                    <a:effectLst/>
                    <a:latin typeface="Times New Roman" panose="02020603050405020304" pitchFamily="18" charset="0"/>
                    <a:ea typeface="Malgun Gothic" panose="020B0503020000020004" pitchFamily="34" charset="-127"/>
                    <a:cs typeface="Cordia New"/>
                  </a:rPr>
                  <a:t>(5.6+ 7.7 + 8.10 + 9.8 + 10.5 + 11.4 + 15.1) =8.5</a:t>
                </a:r>
                <a:endParaRPr lang="en-US" sz="2600" dirty="0">
                  <a:effectLst/>
                  <a:latin typeface="Calibri" panose="020F0502020204030204" pitchFamily="34" charset="0"/>
                  <a:ea typeface="Malgun Gothic" panose="020B0503020000020004" pitchFamily="34" charset="-127"/>
                  <a:cs typeface="Cordia New"/>
                </a:endParaRPr>
              </a:p>
            </p:txBody>
          </p:sp>
        </mc:Choice>
        <mc:Fallback xmlns="">
          <p:sp>
            <p:nvSpPr>
              <p:cNvPr id="6" name="Rectangle 5"/>
              <p:cNvSpPr>
                <a:spLocks noRot="1" noChangeAspect="1" noMove="1" noResize="1" noEditPoints="1" noAdjustHandles="1" noChangeArrowheads="1" noChangeShapeType="1" noTextEdit="1"/>
              </p:cNvSpPr>
              <p:nvPr/>
            </p:nvSpPr>
            <p:spPr>
              <a:xfrm>
                <a:off x="0" y="2633995"/>
                <a:ext cx="9143999" cy="1333314"/>
              </a:xfrm>
              <a:prstGeom prst="rect">
                <a:avLst/>
              </a:prstGeom>
              <a:blipFill rotWithShape="0">
                <a:blip r:embed="rId2"/>
                <a:stretch>
                  <a:fillRect l="-1200" t="-2283" b="-4110"/>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7" name="Rectangle 6"/>
              <p:cNvSpPr/>
              <p:nvPr/>
            </p:nvSpPr>
            <p:spPr>
              <a:xfrm>
                <a:off x="0" y="3967309"/>
                <a:ext cx="9143999" cy="1283172"/>
              </a:xfrm>
              <a:prstGeom prst="rect">
                <a:avLst/>
              </a:prstGeom>
            </p:spPr>
            <p:txBody>
              <a:bodyPr wrap="square">
                <a:spAutoFit/>
              </a:bodyPr>
              <a:lstStyle/>
              <a:p>
                <a:pPr algn="just">
                  <a:lnSpc>
                    <a:spcPct val="115000"/>
                  </a:lnSpc>
                  <a:spcAft>
                    <a:spcPts val="1000"/>
                  </a:spcAft>
                </a:pPr>
                <a:r>
                  <a:rPr lang="en-US" sz="2600" dirty="0" err="1">
                    <a:latin typeface="Times New Roman" panose="02020603050405020304" pitchFamily="18" charset="0"/>
                    <a:ea typeface="Malgun Gothic" panose="020B0503020000020004" pitchFamily="34" charset="-127"/>
                    <a:cs typeface="Cordia New"/>
                  </a:rPr>
                  <a:t>Phương</a:t>
                </a:r>
                <a:r>
                  <a:rPr lang="en-US" sz="2600" dirty="0">
                    <a:latin typeface="Times New Roman" panose="02020603050405020304" pitchFamily="18" charset="0"/>
                    <a:ea typeface="Malgun Gothic" panose="020B0503020000020004" pitchFamily="34" charset="-127"/>
                    <a:cs typeface="Cordia New"/>
                  </a:rPr>
                  <a:t> </a:t>
                </a:r>
                <a:r>
                  <a:rPr lang="en-US" sz="2600" dirty="0" err="1">
                    <a:latin typeface="Times New Roman" panose="02020603050405020304" pitchFamily="18" charset="0"/>
                    <a:ea typeface="Malgun Gothic" panose="020B0503020000020004" pitchFamily="34" charset="-127"/>
                    <a:cs typeface="Cordia New"/>
                  </a:rPr>
                  <a:t>sai</a:t>
                </a:r>
                <a:r>
                  <a:rPr lang="en-US" sz="2600" dirty="0">
                    <a:latin typeface="Times New Roman" panose="02020603050405020304" pitchFamily="18" charset="0"/>
                    <a:ea typeface="Malgun Gothic" panose="020B0503020000020004" pitchFamily="34" charset="-127"/>
                    <a:cs typeface="Cordia New"/>
                  </a:rPr>
                  <a:t> </a:t>
                </a:r>
                <a:r>
                  <a:rPr lang="en-US" sz="2600" dirty="0" err="1">
                    <a:latin typeface="Times New Roman" panose="02020603050405020304" pitchFamily="18" charset="0"/>
                    <a:ea typeface="Malgun Gothic" panose="020B0503020000020004" pitchFamily="34" charset="-127"/>
                    <a:cs typeface="Cordia New"/>
                  </a:rPr>
                  <a:t>của</a:t>
                </a:r>
                <a:r>
                  <a:rPr lang="en-US" sz="2600" dirty="0">
                    <a:latin typeface="Times New Roman" panose="02020603050405020304" pitchFamily="18" charset="0"/>
                    <a:ea typeface="Malgun Gothic" panose="020B0503020000020004" pitchFamily="34" charset="-127"/>
                    <a:cs typeface="Cordia New"/>
                  </a:rPr>
                  <a:t> </a:t>
                </a:r>
                <a:r>
                  <a:rPr lang="en-US" sz="2600" dirty="0" err="1">
                    <a:latin typeface="Times New Roman" panose="02020603050405020304" pitchFamily="18" charset="0"/>
                    <a:ea typeface="Malgun Gothic" panose="020B0503020000020004" pitchFamily="34" charset="-127"/>
                    <a:cs typeface="Cordia New"/>
                  </a:rPr>
                  <a:t>mẫu</a:t>
                </a:r>
                <a:r>
                  <a:rPr lang="en-US" sz="2600" dirty="0">
                    <a:latin typeface="Times New Roman" panose="02020603050405020304" pitchFamily="18" charset="0"/>
                    <a:ea typeface="Malgun Gothic" panose="020B0503020000020004" pitchFamily="34" charset="-127"/>
                    <a:cs typeface="Cordia New"/>
                  </a:rPr>
                  <a:t> </a:t>
                </a:r>
                <a:r>
                  <a:rPr lang="en-US" sz="2600" dirty="0" err="1">
                    <a:latin typeface="Times New Roman" panose="02020603050405020304" pitchFamily="18" charset="0"/>
                    <a:ea typeface="Malgun Gothic" panose="020B0503020000020004" pitchFamily="34" charset="-127"/>
                    <a:cs typeface="Cordia New"/>
                  </a:rPr>
                  <a:t>số</a:t>
                </a:r>
                <a:r>
                  <a:rPr lang="en-US" sz="2600" dirty="0">
                    <a:latin typeface="Times New Roman" panose="02020603050405020304" pitchFamily="18" charset="0"/>
                    <a:ea typeface="Malgun Gothic" panose="020B0503020000020004" pitchFamily="34" charset="-127"/>
                    <a:cs typeface="Cordia New"/>
                  </a:rPr>
                  <a:t> </a:t>
                </a:r>
                <a:r>
                  <a:rPr lang="en-US" sz="2600" dirty="0" err="1">
                    <a:latin typeface="Times New Roman" panose="02020603050405020304" pitchFamily="18" charset="0"/>
                    <a:ea typeface="Malgun Gothic" panose="020B0503020000020004" pitchFamily="34" charset="-127"/>
                    <a:cs typeface="Cordia New"/>
                  </a:rPr>
                  <a:t>liệu</a:t>
                </a:r>
                <a:r>
                  <a:rPr lang="en-US" sz="2600" dirty="0">
                    <a:latin typeface="Times New Roman" panose="02020603050405020304" pitchFamily="18" charset="0"/>
                    <a:ea typeface="Malgun Gothic" panose="020B0503020000020004" pitchFamily="34" charset="-127"/>
                    <a:cs typeface="Cordia New"/>
                  </a:rPr>
                  <a:t> </a:t>
                </a:r>
                <a:r>
                  <a:rPr lang="en-US" sz="2600" dirty="0" err="1">
                    <a:latin typeface="Times New Roman" panose="02020603050405020304" pitchFamily="18" charset="0"/>
                    <a:ea typeface="Malgun Gothic" panose="020B0503020000020004" pitchFamily="34" charset="-127"/>
                    <a:cs typeface="Cordia New"/>
                  </a:rPr>
                  <a:t>trên</a:t>
                </a:r>
                <a:r>
                  <a:rPr lang="en-US" sz="2600" dirty="0">
                    <a:latin typeface="Times New Roman" panose="02020603050405020304" pitchFamily="18" charset="0"/>
                    <a:ea typeface="Malgun Gothic" panose="020B0503020000020004" pitchFamily="34" charset="-127"/>
                    <a:cs typeface="Cordia New"/>
                  </a:rPr>
                  <a:t> </a:t>
                </a:r>
                <a:r>
                  <a:rPr lang="en-US" sz="2600" dirty="0" err="1" smtClean="0">
                    <a:latin typeface="Times New Roman" panose="02020603050405020304" pitchFamily="18" charset="0"/>
                    <a:ea typeface="Malgun Gothic" panose="020B0503020000020004" pitchFamily="34" charset="-127"/>
                    <a:cs typeface="Cordia New"/>
                  </a:rPr>
                  <a:t>là</a:t>
                </a:r>
                <a:r>
                  <a:rPr lang="en-US" sz="2600" dirty="0" smtClean="0">
                    <a:latin typeface="Times New Roman" panose="02020603050405020304" pitchFamily="18" charset="0"/>
                    <a:ea typeface="Malgun Gothic" panose="020B0503020000020004" pitchFamily="34" charset="-127"/>
                    <a:cs typeface="Cordia New"/>
                  </a:rPr>
                  <a:t>:</a:t>
                </a:r>
                <a:endParaRPr lang="vi-VN" sz="2600" dirty="0">
                  <a:latin typeface="Times New Roman" panose="02020603050405020304" pitchFamily="18" charset="0"/>
                  <a:ea typeface="Malgun Gothic" panose="020B0503020000020004" pitchFamily="34" charset="-127"/>
                  <a:cs typeface="Cordia New"/>
                </a:endParaRPr>
              </a:p>
              <a:p>
                <a:pPr algn="just">
                  <a:lnSpc>
                    <a:spcPct val="115000"/>
                  </a:lnSpc>
                  <a:spcAft>
                    <a:spcPts val="1000"/>
                  </a:spcAft>
                </a:pPr>
                <a:r>
                  <a:rPr lang="en-US" sz="2400" dirty="0" smtClean="0">
                    <a:effectLst/>
                    <a:latin typeface="Times New Roman" panose="02020603050405020304" pitchFamily="18" charset="0"/>
                    <a:ea typeface="Malgun Gothic" panose="020B0503020000020004" pitchFamily="34" charset="-127"/>
                    <a:cs typeface="Cordia New"/>
                  </a:rPr>
                  <a:t>S</a:t>
                </a:r>
                <a:r>
                  <a:rPr lang="en-US" sz="2400" baseline="30000" dirty="0" smtClean="0">
                    <a:effectLst/>
                    <a:latin typeface="Times New Roman" panose="02020603050405020304" pitchFamily="18" charset="0"/>
                    <a:ea typeface="Malgun Gothic" panose="020B0503020000020004" pitchFamily="34" charset="-127"/>
                    <a:cs typeface="Cordia New"/>
                  </a:rPr>
                  <a:t>2</a:t>
                </a:r>
                <a:r>
                  <a:rPr lang="en-US" sz="2400" dirty="0" smtClean="0">
                    <a:effectLst/>
                    <a:latin typeface="Times New Roman" panose="02020603050405020304" pitchFamily="18" charset="0"/>
                    <a:ea typeface="Malgun Gothic" panose="020B0503020000020004" pitchFamily="34" charset="-127"/>
                    <a:cs typeface="Cordia New"/>
                  </a:rPr>
                  <a:t> </a:t>
                </a:r>
                <a:r>
                  <a:rPr lang="en-US" sz="2400" dirty="0">
                    <a:effectLst/>
                    <a:latin typeface="Times New Roman" panose="02020603050405020304" pitchFamily="18" charset="0"/>
                    <a:ea typeface="Malgun Gothic" panose="020B0503020000020004" pitchFamily="34" charset="-127"/>
                    <a:cs typeface="Cordia New"/>
                  </a:rPr>
                  <a:t>= </a:t>
                </a:r>
                <a14:m>
                  <m:oMath xmlns:m="http://schemas.openxmlformats.org/officeDocument/2006/math">
                    <m:f>
                      <m:fPr>
                        <m:ctrlPr>
                          <a:rPr lang="en-US" sz="2400" i="1">
                            <a:effectLst/>
                            <a:latin typeface="Cambria Math" panose="02040503050406030204" pitchFamily="18" charset="0"/>
                            <a:ea typeface="Malgun Gothic" panose="020B0503020000020004" pitchFamily="34" charset="-127"/>
                            <a:cs typeface="Times New Roman" panose="02020603050405020304" pitchFamily="18" charset="0"/>
                          </a:rPr>
                        </m:ctrlPr>
                      </m:fPr>
                      <m:num>
                        <m:r>
                          <a:rPr lang="en-US" sz="2400" i="1">
                            <a:effectLst/>
                            <a:latin typeface="Cambria Math" panose="02040503050406030204" pitchFamily="18" charset="0"/>
                            <a:ea typeface="Malgun Gothic" panose="020B0503020000020004" pitchFamily="34" charset="-127"/>
                            <a:cs typeface="Times New Roman" panose="02020603050405020304" pitchFamily="18" charset="0"/>
                          </a:rPr>
                          <m:t>1</m:t>
                        </m:r>
                      </m:num>
                      <m:den>
                        <m:r>
                          <a:rPr lang="en-US" sz="2400" i="1">
                            <a:effectLst/>
                            <a:latin typeface="Cambria Math" panose="02040503050406030204" pitchFamily="18" charset="0"/>
                            <a:ea typeface="Malgun Gothic" panose="020B0503020000020004" pitchFamily="34" charset="-127"/>
                            <a:cs typeface="Times New Roman" panose="02020603050405020304" pitchFamily="18" charset="0"/>
                          </a:rPr>
                          <m:t>40</m:t>
                        </m:r>
                      </m:den>
                    </m:f>
                  </m:oMath>
                </a14:m>
                <a:r>
                  <a:rPr lang="en-US" sz="2400" dirty="0">
                    <a:effectLst/>
                    <a:latin typeface="Times New Roman" panose="02020603050405020304" pitchFamily="18" charset="0"/>
                    <a:ea typeface="Malgun Gothic" panose="020B0503020000020004" pitchFamily="34" charset="-127"/>
                    <a:cs typeface="Cordia New"/>
                  </a:rPr>
                  <a:t>(5.6</a:t>
                </a:r>
                <a:r>
                  <a:rPr lang="en-US" sz="2400" baseline="30000" dirty="0">
                    <a:effectLst/>
                    <a:latin typeface="Times New Roman" panose="02020603050405020304" pitchFamily="18" charset="0"/>
                    <a:ea typeface="Malgun Gothic" panose="020B0503020000020004" pitchFamily="34" charset="-127"/>
                    <a:cs typeface="Cordia New"/>
                  </a:rPr>
                  <a:t>2</a:t>
                </a:r>
                <a:r>
                  <a:rPr lang="en-US" sz="2400" dirty="0">
                    <a:effectLst/>
                    <a:latin typeface="Times New Roman" panose="02020603050405020304" pitchFamily="18" charset="0"/>
                    <a:ea typeface="Malgun Gothic" panose="020B0503020000020004" pitchFamily="34" charset="-127"/>
                    <a:cs typeface="Cordia New"/>
                  </a:rPr>
                  <a:t>+ 7.7</a:t>
                </a:r>
                <a:r>
                  <a:rPr lang="en-US" sz="2400" baseline="30000" dirty="0">
                    <a:effectLst/>
                    <a:latin typeface="Times New Roman" panose="02020603050405020304" pitchFamily="18" charset="0"/>
                    <a:ea typeface="Malgun Gothic" panose="020B0503020000020004" pitchFamily="34" charset="-127"/>
                    <a:cs typeface="Cordia New"/>
                  </a:rPr>
                  <a:t>2</a:t>
                </a:r>
                <a:r>
                  <a:rPr lang="en-US" sz="2400" dirty="0">
                    <a:effectLst/>
                    <a:latin typeface="Times New Roman" panose="02020603050405020304" pitchFamily="18" charset="0"/>
                    <a:ea typeface="Malgun Gothic" panose="020B0503020000020004" pitchFamily="34" charset="-127"/>
                    <a:cs typeface="Cordia New"/>
                  </a:rPr>
                  <a:t> + </a:t>
                </a:r>
                <a:r>
                  <a:rPr lang="en-US" sz="2400" dirty="0" smtClean="0">
                    <a:latin typeface="Times New Roman" panose="02020603050405020304" pitchFamily="18" charset="0"/>
                    <a:ea typeface="Malgun Gothic" panose="020B0503020000020004" pitchFamily="34" charset="-127"/>
                    <a:cs typeface="Cordia New"/>
                  </a:rPr>
                  <a:t>10</a:t>
                </a:r>
                <a:r>
                  <a:rPr lang="en-US" sz="2400" dirty="0" smtClean="0">
                    <a:effectLst/>
                    <a:latin typeface="Times New Roman" panose="02020603050405020304" pitchFamily="18" charset="0"/>
                    <a:ea typeface="Malgun Gothic" panose="020B0503020000020004" pitchFamily="34" charset="-127"/>
                    <a:cs typeface="Cordia New"/>
                  </a:rPr>
                  <a:t>.8</a:t>
                </a:r>
                <a:r>
                  <a:rPr lang="en-US" sz="2400" baseline="30000" dirty="0" smtClean="0">
                    <a:effectLst/>
                    <a:latin typeface="Times New Roman" panose="02020603050405020304" pitchFamily="18" charset="0"/>
                    <a:ea typeface="Malgun Gothic" panose="020B0503020000020004" pitchFamily="34" charset="-127"/>
                    <a:cs typeface="Cordia New"/>
                  </a:rPr>
                  <a:t>2</a:t>
                </a:r>
                <a:r>
                  <a:rPr lang="en-US" sz="2400" dirty="0" smtClean="0">
                    <a:effectLst/>
                    <a:latin typeface="Times New Roman" panose="02020603050405020304" pitchFamily="18" charset="0"/>
                    <a:ea typeface="Malgun Gothic" panose="020B0503020000020004" pitchFamily="34" charset="-127"/>
                    <a:cs typeface="Cordia New"/>
                  </a:rPr>
                  <a:t> </a:t>
                </a:r>
                <a:r>
                  <a:rPr lang="en-US" sz="2400" dirty="0">
                    <a:effectLst/>
                    <a:latin typeface="Times New Roman" panose="02020603050405020304" pitchFamily="18" charset="0"/>
                    <a:ea typeface="Malgun Gothic" panose="020B0503020000020004" pitchFamily="34" charset="-127"/>
                    <a:cs typeface="Cordia New"/>
                  </a:rPr>
                  <a:t>+ </a:t>
                </a:r>
                <a:r>
                  <a:rPr lang="en-US" sz="2400" dirty="0">
                    <a:latin typeface="Times New Roman" panose="02020603050405020304" pitchFamily="18" charset="0"/>
                    <a:ea typeface="Malgun Gothic" panose="020B0503020000020004" pitchFamily="34" charset="-127"/>
                    <a:cs typeface="Cordia New"/>
                  </a:rPr>
                  <a:t>8</a:t>
                </a:r>
                <a:r>
                  <a:rPr lang="en-US" sz="2400" dirty="0" smtClean="0">
                    <a:effectLst/>
                    <a:latin typeface="Times New Roman" panose="02020603050405020304" pitchFamily="18" charset="0"/>
                    <a:ea typeface="Malgun Gothic" panose="020B0503020000020004" pitchFamily="34" charset="-127"/>
                    <a:cs typeface="Cordia New"/>
                  </a:rPr>
                  <a:t>.9</a:t>
                </a:r>
                <a:r>
                  <a:rPr lang="en-US" sz="2400" baseline="30000" dirty="0" smtClean="0">
                    <a:effectLst/>
                    <a:latin typeface="Times New Roman" panose="02020603050405020304" pitchFamily="18" charset="0"/>
                    <a:ea typeface="Malgun Gothic" panose="020B0503020000020004" pitchFamily="34" charset="-127"/>
                    <a:cs typeface="Cordia New"/>
                  </a:rPr>
                  <a:t>2</a:t>
                </a:r>
                <a:r>
                  <a:rPr lang="en-US" sz="2400" dirty="0" smtClean="0">
                    <a:effectLst/>
                    <a:latin typeface="Times New Roman" panose="02020603050405020304" pitchFamily="18" charset="0"/>
                    <a:ea typeface="Malgun Gothic" panose="020B0503020000020004" pitchFamily="34" charset="-127"/>
                    <a:cs typeface="Cordia New"/>
                  </a:rPr>
                  <a:t> </a:t>
                </a:r>
                <a:r>
                  <a:rPr lang="en-US" sz="2400" dirty="0">
                    <a:effectLst/>
                    <a:latin typeface="Times New Roman" panose="02020603050405020304" pitchFamily="18" charset="0"/>
                    <a:ea typeface="Malgun Gothic" panose="020B0503020000020004" pitchFamily="34" charset="-127"/>
                    <a:cs typeface="Cordia New"/>
                  </a:rPr>
                  <a:t>+ </a:t>
                </a:r>
                <a:r>
                  <a:rPr lang="en-US" sz="2400" dirty="0">
                    <a:latin typeface="Times New Roman" panose="02020603050405020304" pitchFamily="18" charset="0"/>
                    <a:ea typeface="Malgun Gothic" panose="020B0503020000020004" pitchFamily="34" charset="-127"/>
                    <a:cs typeface="Cordia New"/>
                  </a:rPr>
                  <a:t>5</a:t>
                </a:r>
                <a:r>
                  <a:rPr lang="en-US" sz="2400" dirty="0" smtClean="0">
                    <a:effectLst/>
                    <a:latin typeface="Times New Roman" panose="02020603050405020304" pitchFamily="18" charset="0"/>
                    <a:ea typeface="Malgun Gothic" panose="020B0503020000020004" pitchFamily="34" charset="-127"/>
                    <a:cs typeface="Cordia New"/>
                  </a:rPr>
                  <a:t>.10</a:t>
                </a:r>
                <a:r>
                  <a:rPr lang="en-US" sz="2400" baseline="30000" dirty="0" smtClean="0">
                    <a:effectLst/>
                    <a:latin typeface="Times New Roman" panose="02020603050405020304" pitchFamily="18" charset="0"/>
                    <a:ea typeface="Malgun Gothic" panose="020B0503020000020004" pitchFamily="34" charset="-127"/>
                    <a:cs typeface="Cordia New"/>
                  </a:rPr>
                  <a:t>2</a:t>
                </a:r>
                <a:r>
                  <a:rPr lang="en-US" sz="2400" dirty="0" smtClean="0">
                    <a:effectLst/>
                    <a:latin typeface="Times New Roman" panose="02020603050405020304" pitchFamily="18" charset="0"/>
                    <a:ea typeface="Malgun Gothic" panose="020B0503020000020004" pitchFamily="34" charset="-127"/>
                    <a:cs typeface="Cordia New"/>
                  </a:rPr>
                  <a:t> </a:t>
                </a:r>
                <a:r>
                  <a:rPr lang="en-US" sz="2400" dirty="0">
                    <a:effectLst/>
                    <a:latin typeface="Times New Roman" panose="02020603050405020304" pitchFamily="18" charset="0"/>
                    <a:ea typeface="Malgun Gothic" panose="020B0503020000020004" pitchFamily="34" charset="-127"/>
                    <a:cs typeface="Cordia New"/>
                  </a:rPr>
                  <a:t>+ </a:t>
                </a:r>
                <a:r>
                  <a:rPr lang="en-US" sz="2400" dirty="0">
                    <a:latin typeface="Times New Roman" panose="02020603050405020304" pitchFamily="18" charset="0"/>
                    <a:ea typeface="Malgun Gothic" panose="020B0503020000020004" pitchFamily="34" charset="-127"/>
                    <a:cs typeface="Cordia New"/>
                  </a:rPr>
                  <a:t>4</a:t>
                </a:r>
                <a:r>
                  <a:rPr lang="en-US" sz="2400" dirty="0" smtClean="0">
                    <a:effectLst/>
                    <a:latin typeface="Times New Roman" panose="02020603050405020304" pitchFamily="18" charset="0"/>
                    <a:ea typeface="Malgun Gothic" panose="020B0503020000020004" pitchFamily="34" charset="-127"/>
                    <a:cs typeface="Cordia New"/>
                  </a:rPr>
                  <a:t>.11</a:t>
                </a:r>
                <a:r>
                  <a:rPr lang="en-US" sz="2400" baseline="30000" dirty="0" smtClean="0">
                    <a:effectLst/>
                    <a:latin typeface="Times New Roman" panose="02020603050405020304" pitchFamily="18" charset="0"/>
                    <a:ea typeface="Malgun Gothic" panose="020B0503020000020004" pitchFamily="34" charset="-127"/>
                    <a:cs typeface="Cordia New"/>
                  </a:rPr>
                  <a:t>2</a:t>
                </a:r>
                <a:r>
                  <a:rPr lang="en-US" sz="2400" dirty="0" smtClean="0">
                    <a:effectLst/>
                    <a:latin typeface="Times New Roman" panose="02020603050405020304" pitchFamily="18" charset="0"/>
                    <a:ea typeface="Malgun Gothic" panose="020B0503020000020004" pitchFamily="34" charset="-127"/>
                    <a:cs typeface="Cordia New"/>
                  </a:rPr>
                  <a:t> </a:t>
                </a:r>
                <a:r>
                  <a:rPr lang="en-US" sz="2400" dirty="0">
                    <a:effectLst/>
                    <a:latin typeface="Times New Roman" panose="02020603050405020304" pitchFamily="18" charset="0"/>
                    <a:ea typeface="Malgun Gothic" panose="020B0503020000020004" pitchFamily="34" charset="-127"/>
                    <a:cs typeface="Cordia New"/>
                  </a:rPr>
                  <a:t>+ </a:t>
                </a:r>
                <a:r>
                  <a:rPr lang="en-US" sz="2400" dirty="0" smtClean="0">
                    <a:effectLst/>
                    <a:latin typeface="Times New Roman" panose="02020603050405020304" pitchFamily="18" charset="0"/>
                    <a:ea typeface="Malgun Gothic" panose="020B0503020000020004" pitchFamily="34" charset="-127"/>
                    <a:cs typeface="Cordia New"/>
                  </a:rPr>
                  <a:t>1.15</a:t>
                </a:r>
                <a:r>
                  <a:rPr lang="en-US" sz="2400" baseline="30000" dirty="0" smtClean="0">
                    <a:effectLst/>
                    <a:latin typeface="Times New Roman" panose="02020603050405020304" pitchFamily="18" charset="0"/>
                    <a:ea typeface="Malgun Gothic" panose="020B0503020000020004" pitchFamily="34" charset="-127"/>
                    <a:cs typeface="Cordia New"/>
                  </a:rPr>
                  <a:t>2</a:t>
                </a:r>
                <a:r>
                  <a:rPr lang="en-US" sz="2400" dirty="0">
                    <a:effectLst/>
                    <a:latin typeface="Times New Roman" panose="02020603050405020304" pitchFamily="18" charset="0"/>
                    <a:ea typeface="Malgun Gothic" panose="020B0503020000020004" pitchFamily="34" charset="-127"/>
                    <a:cs typeface="Cordia New"/>
                  </a:rPr>
                  <a:t>) -  8,5</a:t>
                </a:r>
                <a:r>
                  <a:rPr lang="en-US" sz="2400" baseline="30000" dirty="0">
                    <a:effectLst/>
                    <a:latin typeface="Times New Roman" panose="02020603050405020304" pitchFamily="18" charset="0"/>
                    <a:ea typeface="Malgun Gothic" panose="020B0503020000020004" pitchFamily="34" charset="-127"/>
                    <a:cs typeface="Cordia New"/>
                  </a:rPr>
                  <a:t>2 </a:t>
                </a:r>
                <a:r>
                  <a:rPr lang="en-US" sz="2400" dirty="0">
                    <a:effectLst/>
                    <a:latin typeface="Times New Roman" panose="02020603050405020304" pitchFamily="18" charset="0"/>
                    <a:ea typeface="Malgun Gothic" panose="020B0503020000020004" pitchFamily="34" charset="-127"/>
                    <a:cs typeface="Cordia New"/>
                  </a:rPr>
                  <a:t>= 3,25</a:t>
                </a:r>
                <a:endParaRPr lang="en-US" sz="2400" dirty="0">
                  <a:effectLst/>
                  <a:latin typeface="Calibri" panose="020F0502020204030204" pitchFamily="34" charset="0"/>
                  <a:ea typeface="Malgun Gothic" panose="020B0503020000020004" pitchFamily="34" charset="-127"/>
                  <a:cs typeface="Cordia New"/>
                </a:endParaRPr>
              </a:p>
            </p:txBody>
          </p:sp>
        </mc:Choice>
        <mc:Fallback>
          <p:sp>
            <p:nvSpPr>
              <p:cNvPr id="7" name="Rectangle 6"/>
              <p:cNvSpPr>
                <a:spLocks noRot="1" noChangeAspect="1" noMove="1" noResize="1" noEditPoints="1" noAdjustHandles="1" noChangeArrowheads="1" noChangeShapeType="1" noTextEdit="1"/>
              </p:cNvSpPr>
              <p:nvPr/>
            </p:nvSpPr>
            <p:spPr>
              <a:xfrm>
                <a:off x="0" y="3967309"/>
                <a:ext cx="9143999" cy="1283172"/>
              </a:xfrm>
              <a:prstGeom prst="rect">
                <a:avLst/>
              </a:prstGeom>
              <a:blipFill rotWithShape="0">
                <a:blip r:embed="rId3"/>
                <a:stretch>
                  <a:fillRect l="-1200" t="-2381" b="-381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Rectangle 7"/>
              <p:cNvSpPr/>
              <p:nvPr/>
            </p:nvSpPr>
            <p:spPr>
              <a:xfrm>
                <a:off x="0" y="5389173"/>
                <a:ext cx="9212094" cy="649601"/>
              </a:xfrm>
              <a:prstGeom prst="rect">
                <a:avLst/>
              </a:prstGeom>
            </p:spPr>
            <p:txBody>
              <a:bodyPr wrap="square">
                <a:spAutoFit/>
              </a:bodyPr>
              <a:lstStyle/>
              <a:p>
                <a:pPr algn="just">
                  <a:lnSpc>
                    <a:spcPct val="115000"/>
                  </a:lnSpc>
                  <a:spcAft>
                    <a:spcPts val="1000"/>
                  </a:spcAft>
                </a:pPr>
                <a:r>
                  <a:rPr lang="en-US" sz="2600" dirty="0" smtClean="0">
                    <a:latin typeface="Times New Roman" panose="02020603050405020304" pitchFamily="18" charset="0"/>
                    <a:ea typeface="Malgun Gothic" panose="020B0503020000020004" pitchFamily="34" charset="-127"/>
                    <a:cs typeface="Cordia New"/>
                  </a:rPr>
                  <a:t>Độ</a:t>
                </a:r>
                <a:r>
                  <a:rPr lang="en-US" sz="2600" dirty="0">
                    <a:latin typeface="Times New Roman" panose="02020603050405020304" pitchFamily="18" charset="0"/>
                    <a:ea typeface="Malgun Gothic" panose="020B0503020000020004" pitchFamily="34" charset="-127"/>
                    <a:cs typeface="Cordia New"/>
                  </a:rPr>
                  <a:t> </a:t>
                </a:r>
                <a:r>
                  <a:rPr lang="en-US" sz="2600" dirty="0" err="1">
                    <a:latin typeface="Times New Roman" panose="02020603050405020304" pitchFamily="18" charset="0"/>
                    <a:ea typeface="Malgun Gothic" panose="020B0503020000020004" pitchFamily="34" charset="-127"/>
                    <a:cs typeface="Cordia New"/>
                  </a:rPr>
                  <a:t>lệch</a:t>
                </a:r>
                <a:r>
                  <a:rPr lang="en-US" sz="2600" dirty="0">
                    <a:latin typeface="Times New Roman" panose="02020603050405020304" pitchFamily="18" charset="0"/>
                    <a:ea typeface="Malgun Gothic" panose="020B0503020000020004" pitchFamily="34" charset="-127"/>
                    <a:cs typeface="Cordia New"/>
                  </a:rPr>
                  <a:t> </a:t>
                </a:r>
                <a:r>
                  <a:rPr lang="en-US" sz="2600" dirty="0" err="1">
                    <a:latin typeface="Times New Roman" panose="02020603050405020304" pitchFamily="18" charset="0"/>
                    <a:ea typeface="Malgun Gothic" panose="020B0503020000020004" pitchFamily="34" charset="-127"/>
                    <a:cs typeface="Cordia New"/>
                  </a:rPr>
                  <a:t>chuẩn</a:t>
                </a:r>
                <a:r>
                  <a:rPr lang="en-US" sz="2600" dirty="0">
                    <a:latin typeface="Times New Roman" panose="02020603050405020304" pitchFamily="18" charset="0"/>
                    <a:ea typeface="Malgun Gothic" panose="020B0503020000020004" pitchFamily="34" charset="-127"/>
                    <a:cs typeface="Cordia New"/>
                  </a:rPr>
                  <a:t> </a:t>
                </a:r>
                <a:r>
                  <a:rPr lang="en-US" sz="2600" dirty="0" err="1">
                    <a:latin typeface="Times New Roman" panose="02020603050405020304" pitchFamily="18" charset="0"/>
                    <a:ea typeface="Malgun Gothic" panose="020B0503020000020004" pitchFamily="34" charset="-127"/>
                    <a:cs typeface="Cordia New"/>
                  </a:rPr>
                  <a:t>của</a:t>
                </a:r>
                <a:r>
                  <a:rPr lang="en-US" sz="2600" dirty="0">
                    <a:latin typeface="Times New Roman" panose="02020603050405020304" pitchFamily="18" charset="0"/>
                    <a:ea typeface="Malgun Gothic" panose="020B0503020000020004" pitchFamily="34" charset="-127"/>
                    <a:cs typeface="Cordia New"/>
                  </a:rPr>
                  <a:t> </a:t>
                </a:r>
                <a:r>
                  <a:rPr lang="en-US" sz="2600" dirty="0" err="1">
                    <a:latin typeface="Times New Roman" panose="02020603050405020304" pitchFamily="18" charset="0"/>
                    <a:ea typeface="Malgun Gothic" panose="020B0503020000020004" pitchFamily="34" charset="-127"/>
                    <a:cs typeface="Cordia New"/>
                  </a:rPr>
                  <a:t>mẫu</a:t>
                </a:r>
                <a:r>
                  <a:rPr lang="en-US" sz="2600" dirty="0">
                    <a:latin typeface="Times New Roman" panose="02020603050405020304" pitchFamily="18" charset="0"/>
                    <a:ea typeface="Malgun Gothic" panose="020B0503020000020004" pitchFamily="34" charset="-127"/>
                    <a:cs typeface="Cordia New"/>
                  </a:rPr>
                  <a:t> </a:t>
                </a:r>
                <a:r>
                  <a:rPr lang="en-US" sz="2600" dirty="0" err="1">
                    <a:latin typeface="Times New Roman" panose="02020603050405020304" pitchFamily="18" charset="0"/>
                    <a:ea typeface="Malgun Gothic" panose="020B0503020000020004" pitchFamily="34" charset="-127"/>
                    <a:cs typeface="Cordia New"/>
                  </a:rPr>
                  <a:t>số</a:t>
                </a:r>
                <a:r>
                  <a:rPr lang="en-US" sz="2600" dirty="0">
                    <a:latin typeface="Times New Roman" panose="02020603050405020304" pitchFamily="18" charset="0"/>
                    <a:ea typeface="Malgun Gothic" panose="020B0503020000020004" pitchFamily="34" charset="-127"/>
                    <a:cs typeface="Cordia New"/>
                  </a:rPr>
                  <a:t> </a:t>
                </a:r>
                <a:r>
                  <a:rPr lang="en-US" sz="2600" dirty="0" err="1">
                    <a:latin typeface="Times New Roman" panose="02020603050405020304" pitchFamily="18" charset="0"/>
                    <a:ea typeface="Malgun Gothic" panose="020B0503020000020004" pitchFamily="34" charset="-127"/>
                    <a:cs typeface="Cordia New"/>
                  </a:rPr>
                  <a:t>liệu</a:t>
                </a:r>
                <a:r>
                  <a:rPr lang="en-US" sz="2600" dirty="0">
                    <a:latin typeface="Times New Roman" panose="02020603050405020304" pitchFamily="18" charset="0"/>
                    <a:ea typeface="Malgun Gothic" panose="020B0503020000020004" pitchFamily="34" charset="-127"/>
                    <a:cs typeface="Cordia New"/>
                  </a:rPr>
                  <a:t> </a:t>
                </a:r>
                <a:r>
                  <a:rPr lang="en-US" sz="2600" dirty="0" err="1" smtClean="0">
                    <a:latin typeface="Times New Roman" panose="02020603050405020304" pitchFamily="18" charset="0"/>
                    <a:ea typeface="Malgun Gothic" panose="020B0503020000020004" pitchFamily="34" charset="-127"/>
                    <a:cs typeface="Cordia New"/>
                  </a:rPr>
                  <a:t>là</a:t>
                </a:r>
                <a:r>
                  <a:rPr lang="en-US" sz="2600" dirty="0" smtClean="0">
                    <a:latin typeface="Times New Roman" panose="02020603050405020304" pitchFamily="18" charset="0"/>
                    <a:ea typeface="Malgun Gothic" panose="020B0503020000020004" pitchFamily="34" charset="-127"/>
                    <a:cs typeface="Cordia New"/>
                  </a:rPr>
                  <a:t>:</a:t>
                </a:r>
                <a:r>
                  <a:rPr lang="vi-VN" sz="2600" dirty="0" smtClean="0">
                    <a:latin typeface="Times New Roman" panose="02020603050405020304" pitchFamily="18" charset="0"/>
                    <a:ea typeface="Malgun Gothic" panose="020B0503020000020004" pitchFamily="34" charset="-127"/>
                    <a:cs typeface="Cordia New"/>
                  </a:rPr>
                  <a:t> </a:t>
                </a:r>
                <a:r>
                  <a:rPr lang="en-US" sz="2600" dirty="0" smtClean="0">
                    <a:effectLst/>
                    <a:latin typeface="Times New Roman" panose="02020603050405020304" pitchFamily="18" charset="0"/>
                    <a:ea typeface="Malgun Gothic" panose="020B0503020000020004" pitchFamily="34" charset="-127"/>
                    <a:cs typeface="Cordia New"/>
                  </a:rPr>
                  <a:t>S </a:t>
                </a:r>
                <a:r>
                  <a:rPr lang="en-US" sz="2600" dirty="0">
                    <a:effectLst/>
                    <a:latin typeface="Times New Roman" panose="02020603050405020304" pitchFamily="18" charset="0"/>
                    <a:ea typeface="Malgun Gothic" panose="020B0503020000020004" pitchFamily="34" charset="-127"/>
                    <a:cs typeface="Cordia New"/>
                  </a:rPr>
                  <a:t>= </a:t>
                </a:r>
                <a14:m>
                  <m:oMath xmlns:m="http://schemas.openxmlformats.org/officeDocument/2006/math">
                    <m:rad>
                      <m:radPr>
                        <m:degHide m:val="on"/>
                        <m:ctrlPr>
                          <a:rPr lang="en-US" sz="2600" i="1">
                            <a:effectLst/>
                            <a:latin typeface="Cambria Math" panose="02040503050406030204" pitchFamily="18" charset="0"/>
                            <a:ea typeface="Malgun Gothic" panose="020B0503020000020004" pitchFamily="34" charset="-127"/>
                            <a:cs typeface="Times New Roman" panose="02020603050405020304" pitchFamily="18" charset="0"/>
                          </a:rPr>
                        </m:ctrlPr>
                      </m:radPr>
                      <m:deg/>
                      <m:e>
                        <m:sSup>
                          <m:sSupPr>
                            <m:ctrlPr>
                              <a:rPr lang="vi-VN" sz="2600" i="1" smtClean="0">
                                <a:latin typeface="Cambria Math" panose="02040503050406030204" pitchFamily="18" charset="0"/>
                                <a:ea typeface="Malgun Gothic" panose="020B0503020000020004" pitchFamily="34" charset="-127"/>
                                <a:cs typeface="Times New Roman" panose="02020603050405020304" pitchFamily="18" charset="0"/>
                              </a:rPr>
                            </m:ctrlPr>
                          </m:sSupPr>
                          <m:e>
                            <m:r>
                              <m:rPr>
                                <m:sty m:val="p"/>
                              </m:rPr>
                              <a:rPr lang="vi-VN" sz="2600" i="1">
                                <a:latin typeface="Cambria Math" panose="02040503050406030204" pitchFamily="18" charset="0"/>
                                <a:ea typeface="Malgun Gothic" panose="020B0503020000020004" pitchFamily="34" charset="-127"/>
                                <a:cs typeface="Times New Roman" panose="02020603050405020304" pitchFamily="18" charset="0"/>
                              </a:rPr>
                              <m:t>S</m:t>
                            </m:r>
                          </m:e>
                          <m:sup>
                            <m:r>
                              <a:rPr lang="vi-VN" sz="2600" i="1">
                                <a:latin typeface="Cambria Math" panose="02040503050406030204" pitchFamily="18" charset="0"/>
                                <a:ea typeface="Malgun Gothic" panose="020B0503020000020004" pitchFamily="34" charset="-127"/>
                                <a:cs typeface="Times New Roman" panose="02020603050405020304" pitchFamily="18" charset="0"/>
                              </a:rPr>
                              <m:t>2</m:t>
                            </m:r>
                          </m:sup>
                        </m:sSup>
                      </m:e>
                    </m:rad>
                  </m:oMath>
                </a14:m>
                <a:r>
                  <a:rPr lang="en-US" sz="2600" dirty="0">
                    <a:effectLst/>
                    <a:latin typeface="Times New Roman" panose="02020603050405020304" pitchFamily="18" charset="0"/>
                    <a:ea typeface="Malgun Gothic" panose="020B0503020000020004" pitchFamily="34" charset="-127"/>
                    <a:cs typeface="Cordia New"/>
                  </a:rPr>
                  <a:t>= </a:t>
                </a:r>
                <a14:m>
                  <m:oMath xmlns:m="http://schemas.openxmlformats.org/officeDocument/2006/math">
                    <m:rad>
                      <m:radPr>
                        <m:degHide m:val="on"/>
                        <m:ctrlPr>
                          <a:rPr lang="en-US" sz="2600" i="1">
                            <a:effectLst/>
                            <a:latin typeface="Cambria Math" panose="02040503050406030204" pitchFamily="18" charset="0"/>
                            <a:ea typeface="Malgun Gothic" panose="020B0503020000020004" pitchFamily="34" charset="-127"/>
                            <a:cs typeface="Times New Roman" panose="02020603050405020304" pitchFamily="18" charset="0"/>
                          </a:rPr>
                        </m:ctrlPr>
                      </m:radPr>
                      <m:deg/>
                      <m:e>
                        <m:r>
                          <a:rPr lang="vi-VN" sz="2600" i="1">
                            <a:latin typeface="Cambria Math" panose="02040503050406030204" pitchFamily="18" charset="0"/>
                            <a:ea typeface="Malgun Gothic" panose="020B0503020000020004" pitchFamily="34" charset="-127"/>
                            <a:cs typeface="Times New Roman" panose="02020603050405020304" pitchFamily="18" charset="0"/>
                          </a:rPr>
                          <m:t>3</m:t>
                        </m:r>
                        <m:r>
                          <a:rPr lang="vi-VN" sz="2600" b="0" i="1" smtClean="0">
                            <a:latin typeface="Cambria Math" panose="02040503050406030204" pitchFamily="18" charset="0"/>
                            <a:ea typeface="Malgun Gothic" panose="020B0503020000020004" pitchFamily="34" charset="-127"/>
                            <a:cs typeface="Times New Roman" panose="02020603050405020304" pitchFamily="18" charset="0"/>
                          </a:rPr>
                          <m:t>,</m:t>
                        </m:r>
                        <m:r>
                          <a:rPr lang="vi-VN" sz="2600" i="1">
                            <a:latin typeface="Cambria Math" panose="02040503050406030204" pitchFamily="18" charset="0"/>
                            <a:ea typeface="Malgun Gothic" panose="020B0503020000020004" pitchFamily="34" charset="-127"/>
                            <a:cs typeface="Times New Roman" panose="02020603050405020304" pitchFamily="18" charset="0"/>
                          </a:rPr>
                          <m:t>25</m:t>
                        </m:r>
                      </m:e>
                    </m:rad>
                  </m:oMath>
                </a14:m>
                <a:r>
                  <a:rPr lang="en-US" sz="2600" dirty="0">
                    <a:effectLst/>
                    <a:latin typeface="Times New Roman" panose="02020603050405020304" pitchFamily="18" charset="0"/>
                    <a:ea typeface="Malgun Gothic" panose="020B0503020000020004" pitchFamily="34" charset="-127"/>
                    <a:cs typeface="Cordia New"/>
                  </a:rPr>
                  <a:t> </a:t>
                </a:r>
                <a14:m>
                  <m:oMath xmlns:m="http://schemas.openxmlformats.org/officeDocument/2006/math">
                    <m:r>
                      <a:rPr lang="en-US" sz="2600" i="1">
                        <a:effectLst/>
                        <a:latin typeface="Cambria Math" panose="02040503050406030204" pitchFamily="18" charset="0"/>
                        <a:ea typeface="Malgun Gothic" panose="020B0503020000020004" pitchFamily="34" charset="-127"/>
                        <a:cs typeface="Times New Roman" panose="02020603050405020304" pitchFamily="18" charset="0"/>
                      </a:rPr>
                      <m:t>≈ </m:t>
                    </m:r>
                  </m:oMath>
                </a14:m>
                <a:r>
                  <a:rPr lang="en-US" sz="2600" dirty="0">
                    <a:effectLst/>
                    <a:latin typeface="Times New Roman" panose="02020603050405020304" pitchFamily="18" charset="0"/>
                    <a:ea typeface="Malgun Gothic" panose="020B0503020000020004" pitchFamily="34" charset="-127"/>
                    <a:cs typeface="Cordia New"/>
                  </a:rPr>
                  <a:t>1,80.</a:t>
                </a:r>
                <a:endParaRPr lang="en-US" sz="2600" dirty="0">
                  <a:effectLst/>
                  <a:latin typeface="Calibri" panose="020F0502020204030204" pitchFamily="34" charset="0"/>
                  <a:ea typeface="Malgun Gothic" panose="020B0503020000020004" pitchFamily="34" charset="-127"/>
                  <a:cs typeface="Cordia New"/>
                </a:endParaRPr>
              </a:p>
            </p:txBody>
          </p:sp>
        </mc:Choice>
        <mc:Fallback xmlns="">
          <p:sp>
            <p:nvSpPr>
              <p:cNvPr id="8" name="Rectangle 7"/>
              <p:cNvSpPr>
                <a:spLocks noRot="1" noChangeAspect="1" noMove="1" noResize="1" noEditPoints="1" noAdjustHandles="1" noChangeArrowheads="1" noChangeShapeType="1" noTextEdit="1"/>
              </p:cNvSpPr>
              <p:nvPr/>
            </p:nvSpPr>
            <p:spPr>
              <a:xfrm>
                <a:off x="0" y="5389173"/>
                <a:ext cx="9212094" cy="649601"/>
              </a:xfrm>
              <a:prstGeom prst="rect">
                <a:avLst/>
              </a:prstGeom>
              <a:blipFill rotWithShape="0">
                <a:blip r:embed="rId4"/>
                <a:stretch>
                  <a:fillRect l="-1191" b="-14019"/>
                </a:stretch>
              </a:blipFill>
            </p:spPr>
            <p:txBody>
              <a:bodyPr/>
              <a:lstStyle/>
              <a:p>
                <a:r>
                  <a:rPr lang="en-US">
                    <a:noFill/>
                  </a:rPr>
                  <a:t> </a:t>
                </a:r>
              </a:p>
            </p:txBody>
          </p:sp>
        </mc:Fallback>
      </mc:AlternateContent>
      <p:sp>
        <p:nvSpPr>
          <p:cNvPr id="9" name="Rectangle 8"/>
          <p:cNvSpPr/>
          <p:nvPr/>
        </p:nvSpPr>
        <p:spPr>
          <a:xfrm>
            <a:off x="92288" y="2150978"/>
            <a:ext cx="833119" cy="483017"/>
          </a:xfrm>
          <a:prstGeom prst="rect">
            <a:avLst/>
          </a:prstGeom>
        </p:spPr>
        <p:txBody>
          <a:bodyPr wrap="square">
            <a:spAutoFit/>
          </a:bodyPr>
          <a:lstStyle/>
          <a:p>
            <a:pPr algn="ctr">
              <a:lnSpc>
                <a:spcPct val="115000"/>
              </a:lnSpc>
              <a:spcAft>
                <a:spcPts val="1000"/>
              </a:spcAft>
              <a:tabLst>
                <a:tab pos="540385" algn="l"/>
              </a:tabLst>
            </a:pPr>
            <a:r>
              <a:rPr lang="en-US" sz="2400" b="1" dirty="0" err="1">
                <a:solidFill>
                  <a:srgbClr val="FF0000"/>
                </a:solidFill>
                <a:latin typeface="Times New Roman" panose="02020603050405020304" pitchFamily="18" charset="0"/>
                <a:ea typeface="Malgun Gothic" panose="020B0503020000020004" pitchFamily="34" charset="-127"/>
                <a:cs typeface="Times New Roman" panose="02020603050405020304" pitchFamily="18" charset="0"/>
              </a:rPr>
              <a:t>Giải</a:t>
            </a:r>
            <a:endParaRPr lang="en-US" sz="2400" dirty="0">
              <a:solidFill>
                <a:srgbClr val="FF0000"/>
              </a:solidFill>
              <a:effectLst/>
              <a:latin typeface="Times New Roman" panose="02020603050405020304" pitchFamily="18" charset="0"/>
              <a:ea typeface="Malgun Gothic" panose="020B0503020000020004" pitchFamily="34" charset="-127"/>
              <a:cs typeface="Times New Roman" panose="02020603050405020304" pitchFamily="18" charset="0"/>
            </a:endParaRPr>
          </a:p>
        </p:txBody>
      </p:sp>
    </p:spTree>
    <p:extLst>
      <p:ext uri="{BB962C8B-B14F-4D97-AF65-F5344CB8AC3E}">
        <p14:creationId xmlns:p14="http://schemas.microsoft.com/office/powerpoint/2010/main" val="2759521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6" presetClass="entr" presetSubtype="16"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circle(in)">
                                      <p:cBhvr>
                                        <p:cTn id="15" dur="2000"/>
                                        <p:tgtEl>
                                          <p:spTgt spid="9"/>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barn(inVertical)">
                                      <p:cBhvr>
                                        <p:cTn id="20" dur="500"/>
                                        <p:tgtEl>
                                          <p:spTgt spid="6"/>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7">
                                            <p:txEl>
                                              <p:pRg st="0" end="0"/>
                                            </p:txEl>
                                          </p:spTgt>
                                        </p:tgtEl>
                                        <p:attrNameLst>
                                          <p:attrName>style.visibility</p:attrName>
                                        </p:attrNameLst>
                                      </p:cBhvr>
                                      <p:to>
                                        <p:strVal val="visible"/>
                                      </p:to>
                                    </p:set>
                                    <p:animEffect transition="in" filter="barn(inVertical)">
                                      <p:cBhvr>
                                        <p:cTn id="25" dur="500"/>
                                        <p:tgtEl>
                                          <p:spTgt spid="7">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nodeType="clickEffect">
                                  <p:stCondLst>
                                    <p:cond delay="0"/>
                                  </p:stCondLst>
                                  <p:childTnLst>
                                    <p:set>
                                      <p:cBhvr>
                                        <p:cTn id="29" dur="1" fill="hold">
                                          <p:stCondLst>
                                            <p:cond delay="0"/>
                                          </p:stCondLst>
                                        </p:cTn>
                                        <p:tgtEl>
                                          <p:spTgt spid="7">
                                            <p:txEl>
                                              <p:pRg st="1" end="1"/>
                                            </p:txEl>
                                          </p:spTgt>
                                        </p:tgtEl>
                                        <p:attrNameLst>
                                          <p:attrName>style.visibility</p:attrName>
                                        </p:attrNameLst>
                                      </p:cBhvr>
                                      <p:to>
                                        <p:strVal val="visible"/>
                                      </p:to>
                                    </p:set>
                                    <p:animEffect transition="in" filter="fade">
                                      <p:cBhvr>
                                        <p:cTn id="30" dur="1000"/>
                                        <p:tgtEl>
                                          <p:spTgt spid="7">
                                            <p:txEl>
                                              <p:pRg st="1" end="1"/>
                                            </p:txEl>
                                          </p:spTgt>
                                        </p:tgtEl>
                                      </p:cBhvr>
                                    </p:animEffect>
                                    <p:anim calcmode="lin" valueType="num">
                                      <p:cBhvr>
                                        <p:cTn id="31"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32"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barn(inVertical)">
                                      <p:cBhvr>
                                        <p:cTn id="3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P spid="8" grpId="0"/>
      <p:bldP spid="9" grpId="0"/>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198</TotalTime>
  <Words>996</Words>
  <Application>Microsoft Office PowerPoint</Application>
  <PresentationFormat>On-screen Show (4:3)</PresentationFormat>
  <Paragraphs>187</Paragraphs>
  <Slides>10</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10</vt:i4>
      </vt:variant>
    </vt:vector>
  </HeadingPairs>
  <TitlesOfParts>
    <vt:vector size="19" baseType="lpstr">
      <vt:lpstr>Malgun Gothic</vt:lpstr>
      <vt:lpstr>Arial</vt:lpstr>
      <vt:lpstr>Calibri</vt:lpstr>
      <vt:lpstr>Calibri Light</vt:lpstr>
      <vt:lpstr>Cambria Math</vt:lpstr>
      <vt:lpstr>Cordia New</vt:lpstr>
      <vt:lpstr>Symbol</vt:lpstr>
      <vt:lpstr>Times New Roman</vt:lpstr>
      <vt:lpstr>Office Theme</vt:lpstr>
      <vt:lpstr>Bài 4. Các số đặc trưng đo mức độ phân tán của  mẫu số liệu</vt:lpstr>
      <vt:lpstr>PowerPoint Presentation</vt:lpstr>
      <vt:lpstr>  Ví dụ 1/ 121 SGK: Hãy tính khoảng biến thiên và khoảng tứ phân vị của mẫu số liệu:    10; 20; 3; 1; 3; 4; 7 ; 4; 9  </vt:lpstr>
      <vt:lpstr>PowerPoint Presentation</vt:lpstr>
      <vt:lpstr> HĐVD 1/ 121 SGK: Dưới đây là bảng số liệu thống kê của Biểu đồ nhiệt độ trung bình các tháng trong năm 2019 của hai tỉnh Lai Châu và Lâm Đồng (được đề cập đến ở hoạt động khởi động của bài học). </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Bài 4. Các số đặc trưng đo mức độ phân tán của mẫu số liệu chất </dc:title>
  <dc:creator>Mr Phong</dc:creator>
  <cp:lastModifiedBy>thinkpad</cp:lastModifiedBy>
  <cp:revision>28</cp:revision>
  <dcterms:created xsi:type="dcterms:W3CDTF">2022-11-20T05:22:55Z</dcterms:created>
  <dcterms:modified xsi:type="dcterms:W3CDTF">2022-11-30T01:05:08Z</dcterms:modified>
</cp:coreProperties>
</file>